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732" r:id="rId1"/>
  </p:sldMasterIdLst>
  <p:notesMasterIdLst>
    <p:notesMasterId r:id="rId15"/>
  </p:notesMasterIdLst>
  <p:sldIdLst>
    <p:sldId id="256" r:id="rId2"/>
    <p:sldId id="257" r:id="rId3"/>
    <p:sldId id="263" r:id="rId4"/>
    <p:sldId id="259" r:id="rId5"/>
    <p:sldId id="261" r:id="rId6"/>
    <p:sldId id="260" r:id="rId7"/>
    <p:sldId id="268" r:id="rId8"/>
    <p:sldId id="267" r:id="rId9"/>
    <p:sldId id="265" r:id="rId10"/>
    <p:sldId id="264" r:id="rId11"/>
    <p:sldId id="272" r:id="rId12"/>
    <p:sldId id="271" r:id="rId13"/>
    <p:sldId id="273" r:id="rId1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99FF"/>
    <a:srgbClr val="0066FF"/>
    <a:srgbClr val="CC99FF"/>
    <a:srgbClr val="0066CC"/>
    <a:srgbClr val="17995E"/>
    <a:srgbClr val="280858"/>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58C1EAAA-59F5-4A04-9E0E-38B6E45F40B9}" v="67" dt="2024-07-13T19:08:58.290"/>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5/10/relationships/revisionInfo" Target="revisionInfo.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jpeg>
</file>

<file path=ppt/media/image18.jpeg>
</file>

<file path=ppt/media/image19.png>
</file>

<file path=ppt/media/image2.png>
</file>

<file path=ppt/media/image20.jpeg>
</file>

<file path=ppt/media/image21.jpeg>
</file>

<file path=ppt/media/image22.jpeg>
</file>

<file path=ppt/media/image23.png>
</file>

<file path=ppt/media/image24.png>
</file>

<file path=ppt/media/image25.png>
</file>

<file path=ppt/media/image26.jpeg>
</file>

<file path=ppt/media/image27.jpeg>
</file>

<file path=ppt/media/image28.jpeg>
</file>

<file path=ppt/media/image29.jpeg>
</file>

<file path=ppt/media/image3.png>
</file>

<file path=ppt/media/image4.pn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AD7E209-F0D7-4B3F-8EC8-7F321DE1DCF2}" type="datetimeFigureOut">
              <a:rPr lang="en-IN" smtClean="0"/>
              <a:t>13-07-2024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EB25422-B76F-4409-AB12-B905BEABABA4}" type="slidenum">
              <a:rPr lang="en-IN" smtClean="0"/>
              <a:t>‹#›</a:t>
            </a:fld>
            <a:endParaRPr lang="en-IN"/>
          </a:p>
        </p:txBody>
      </p:sp>
    </p:spTree>
    <p:extLst>
      <p:ext uri="{BB962C8B-B14F-4D97-AF65-F5344CB8AC3E}">
        <p14:creationId xmlns:p14="http://schemas.microsoft.com/office/powerpoint/2010/main" val="44212710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p>
        </p:txBody>
      </p:sp>
      <p:sp>
        <p:nvSpPr>
          <p:cNvPr id="3" name="Subtitle 2"/>
          <p:cNvSpPr>
            <a:spLocks noGrp="1"/>
          </p:cNvSpPr>
          <p:nvPr>
            <p:ph type="subTitle" idx="1"/>
          </p:nvPr>
        </p:nvSpPr>
        <p:spPr>
          <a:xfrm>
            <a:off x="1370693" y="359833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p>
        </p:txBody>
      </p:sp>
      <p:sp>
        <p:nvSpPr>
          <p:cNvPr id="4" name="Date Placeholder 3"/>
          <p:cNvSpPr>
            <a:spLocks noGrp="1"/>
          </p:cNvSpPr>
          <p:nvPr>
            <p:ph type="dt" sz="half" idx="10"/>
          </p:nvPr>
        </p:nvSpPr>
        <p:spPr/>
        <p:txBody>
          <a:bodyPr/>
          <a:lstStyle/>
          <a:p>
            <a:fld id="{2BF8EC44-ABBD-475F-91E6-BF613E23ED64}"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350119495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913795" y="5108728"/>
            <a:ext cx="10353762" cy="682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F8EC44-ABBD-475F-91E6-BF613E23ED64}" type="datetimeFigureOut">
              <a:rPr lang="en-IN" smtClean="0"/>
              <a:t>13-07-2024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112806140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lstStyle>
            <a:lvl1pPr>
              <a:defRPr sz="3200"/>
            </a:lvl1pPr>
          </a:lstStyle>
          <a:p>
            <a:r>
              <a:rPr lang="en-US"/>
              <a:t>Click to edit Master title style</a:t>
            </a:r>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F8EC44-ABBD-475F-91E6-BF613E23ED64}" type="datetimeFigureOut">
              <a:rPr lang="en-IN" smtClean="0"/>
              <a:t>13-07-2024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220453407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en-US"/>
              <a:t>Click to edit Master title style</a:t>
            </a:r>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F8EC44-ABBD-475F-91E6-BF613E23ED64}" type="datetimeFigureOut">
              <a:rPr lang="en-IN" smtClean="0"/>
              <a:t>13-07-2024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01FF19-C05F-4E65-8393-64FFD0432219}" type="slidenum">
              <a:rPr lang="en-IN" smtClean="0"/>
              <a:t>‹#›</a:t>
            </a:fld>
            <a:endParaRPr lang="en-IN"/>
          </a:p>
        </p:txBody>
      </p:sp>
      <p:sp>
        <p:nvSpPr>
          <p:cNvPr id="11" name="TextBox 10"/>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a:solidFill>
                  <a:schemeClr val="tx1"/>
                </a:solidFill>
                <a:effectLst/>
              </a:rPr>
              <a:t>“</a:t>
            </a:r>
          </a:p>
        </p:txBody>
      </p:sp>
      <p:sp>
        <p:nvSpPr>
          <p:cNvPr id="13" name="TextBox 12"/>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a:solidFill>
                  <a:schemeClr val="tx1"/>
                </a:solidFill>
                <a:effectLst/>
              </a:rPr>
              <a:t>”</a:t>
            </a:r>
          </a:p>
        </p:txBody>
      </p:sp>
    </p:spTree>
    <p:extLst>
      <p:ext uri="{BB962C8B-B14F-4D97-AF65-F5344CB8AC3E}">
        <p14:creationId xmlns:p14="http://schemas.microsoft.com/office/powerpoint/2010/main" val="149758782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BF8EC44-ABBD-475F-91E6-BF613E23ED64}" type="datetimeFigureOut">
              <a:rPr lang="en-IN" smtClean="0"/>
              <a:t>13-07-2024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225417156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p>
        </p:txBody>
      </p:sp>
      <p:sp>
        <p:nvSpPr>
          <p:cNvPr id="7" name="Text Placeholder 2"/>
          <p:cNvSpPr>
            <a:spLocks noGrp="1"/>
          </p:cNvSpPr>
          <p:nvPr>
            <p:ph type="body" idx="1"/>
          </p:nvPr>
        </p:nvSpPr>
        <p:spPr>
          <a:xfrm>
            <a:off x="913795"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91379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441435"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7966572" y="1885950"/>
            <a:ext cx="3300984" cy="576262"/>
          </a:xfrm>
        </p:spPr>
        <p:txBody>
          <a:bodyPr anchor="b">
            <a:noAutofit/>
          </a:bodyPr>
          <a:lstStyle>
            <a:lvl1pPr marL="0" indent="0" algn="ctr">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7966572" y="2571750"/>
            <a:ext cx="3300984" cy="3219450"/>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BF8EC44-ABBD-475F-91E6-BF613E23ED64}" type="datetimeFigureOut">
              <a:rPr lang="en-IN" smtClean="0"/>
              <a:t>13-07-2024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2398004533"/>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1" name="Text Placeholder 3"/>
          <p:cNvSpPr>
            <a:spLocks noGrp="1"/>
          </p:cNvSpPr>
          <p:nvPr>
            <p:ph type="body" sz="half" idx="18"/>
          </p:nvPr>
        </p:nvSpPr>
        <p:spPr>
          <a:xfrm>
            <a:off x="913795" y="4480368"/>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4" name="Text Placeholder 3"/>
          <p:cNvSpPr>
            <a:spLocks noGrp="1"/>
          </p:cNvSpPr>
          <p:nvPr>
            <p:ph type="body" sz="half" idx="19"/>
          </p:nvPr>
        </p:nvSpPr>
        <p:spPr>
          <a:xfrm>
            <a:off x="4441435" y="4480367"/>
            <a:ext cx="3300984" cy="1310833"/>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27" name="Text Placeholder 3"/>
          <p:cNvSpPr>
            <a:spLocks noGrp="1"/>
          </p:cNvSpPr>
          <p:nvPr>
            <p:ph type="body" sz="half" idx="20"/>
          </p:nvPr>
        </p:nvSpPr>
        <p:spPr>
          <a:xfrm>
            <a:off x="7966572" y="4480365"/>
            <a:ext cx="3300984" cy="1310835"/>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2BF8EC44-ABBD-475F-91E6-BF613E23ED64}" type="datetimeFigureOut">
              <a:rPr lang="en-IN" smtClean="0"/>
              <a:t>13-07-2024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2191601944"/>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F8EC44-ABBD-475F-91E6-BF613E23ED64}"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346103066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F8EC44-ABBD-475F-91E6-BF613E23ED64}"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360896628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2BF8EC44-ABBD-475F-91E6-BF613E23ED64}"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2859712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p>
        </p:txBody>
      </p:sp>
      <p:sp>
        <p:nvSpPr>
          <p:cNvPr id="3" name="Text Placeholder 2"/>
          <p:cNvSpPr>
            <a:spLocks noGrp="1"/>
          </p:cNvSpPr>
          <p:nvPr>
            <p:ph type="body" idx="1"/>
          </p:nvPr>
        </p:nvSpPr>
        <p:spPr>
          <a:xfrm>
            <a:off x="1295401" y="3589879"/>
            <a:ext cx="9590550" cy="150705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2BF8EC44-ABBD-475F-91E6-BF613E23ED64}" type="datetimeFigureOut">
              <a:rPr lang="en-IN" smtClean="0"/>
              <a:t>13-07-2024</a:t>
            </a:fld>
            <a:endParaRPr lang="en-IN"/>
          </a:p>
        </p:txBody>
      </p:sp>
      <p:sp>
        <p:nvSpPr>
          <p:cNvPr id="5" name="Footer Placeholder 4"/>
          <p:cNvSpPr>
            <a:spLocks noGrp="1"/>
          </p:cNvSpPr>
          <p:nvPr>
            <p:ph type="ftr" sz="quarter" idx="11"/>
          </p:nvPr>
        </p:nvSpPr>
        <p:spPr/>
        <p:txBody>
          <a:bodyPr/>
          <a:lstStyle/>
          <a:p>
            <a:endParaRPr lang="en-IN"/>
          </a:p>
        </p:txBody>
      </p:sp>
      <p:sp>
        <p:nvSpPr>
          <p:cNvPr id="6" name="Slide Number Placeholder 5"/>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358058978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913795" y="1732449"/>
            <a:ext cx="5060497" cy="4058750"/>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202892" y="1732449"/>
            <a:ext cx="5064665" cy="405875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2BF8EC44-ABBD-475F-91E6-BF613E23ED64}" type="datetimeFigureOut">
              <a:rPr lang="en-IN" smtClean="0"/>
              <a:t>13-07-2024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144718477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89072" cy="4148769"/>
          </a:xfrm>
          <a:prstGeom prst="rect">
            <a:avLst/>
          </a:prstGeom>
        </p:spPr>
      </p:pic>
      <p:pic>
        <p:nvPicPr>
          <p:cNvPr id="21" name="Picture 20" descr="Slate-V2-HD-comp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178485" y="1734506"/>
            <a:ext cx="5089072" cy="4148769"/>
          </a:xfrm>
          <a:prstGeom prst="rect">
            <a:avLst/>
          </a:prstGeom>
        </p:spPr>
      </p:pic>
      <p:sp>
        <p:nvSpPr>
          <p:cNvPr id="2" name="Title 1"/>
          <p:cNvSpPr>
            <a:spLocks noGrp="1"/>
          </p:cNvSpPr>
          <p:nvPr>
            <p:ph type="title"/>
          </p:nvPr>
        </p:nvSpPr>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1005872" y="1835254"/>
            <a:ext cx="4876344" cy="54488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1005872" y="2380137"/>
            <a:ext cx="4876344"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294967" y="1835254"/>
            <a:ext cx="4895330" cy="544883"/>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294967" y="2380137"/>
            <a:ext cx="4895330" cy="3411063"/>
          </a:xfrm>
        </p:spPr>
        <p:txBody>
          <a:bodyPr anchor="t">
            <a:normAutofit/>
          </a:bodyPr>
          <a:lstStyle>
            <a:lvl1pPr>
              <a:defRPr sz="1800"/>
            </a:lvl1pPr>
            <a:lvl2pPr>
              <a:defRPr sz="1600"/>
            </a:lvl2pPr>
            <a:lvl3pPr>
              <a:defRPr sz="1400"/>
            </a:lvl3pPr>
            <a:lvl4pPr>
              <a:defRPr sz="1200"/>
            </a:lvl4pPr>
            <a:lvl5pPr>
              <a:defRPr sz="1200"/>
            </a:lvl5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2BF8EC44-ABBD-475F-91E6-BF613E23ED64}" type="datetimeFigureOut">
              <a:rPr lang="en-IN" smtClean="0"/>
              <a:t>13-07-2024</a:t>
            </a:fld>
            <a:endParaRPr lang="en-IN"/>
          </a:p>
        </p:txBody>
      </p:sp>
      <p:sp>
        <p:nvSpPr>
          <p:cNvPr id="8" name="Footer Placeholder 7"/>
          <p:cNvSpPr>
            <a:spLocks noGrp="1"/>
          </p:cNvSpPr>
          <p:nvPr>
            <p:ph type="ftr" sz="quarter" idx="11"/>
          </p:nvPr>
        </p:nvSpPr>
        <p:spPr/>
        <p:txBody>
          <a:bodyPr/>
          <a:lstStyle/>
          <a:p>
            <a:endParaRPr lang="en-IN"/>
          </a:p>
        </p:txBody>
      </p:sp>
      <p:sp>
        <p:nvSpPr>
          <p:cNvPr id="9" name="Slide Number Placeholder 8"/>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315190091"/>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2BF8EC44-ABBD-475F-91E6-BF613E23ED64}" type="datetimeFigureOut">
              <a:rPr lang="en-IN" smtClean="0"/>
              <a:t>13-07-2024</a:t>
            </a:fld>
            <a:endParaRPr lang="en-IN"/>
          </a:p>
        </p:txBody>
      </p:sp>
      <p:sp>
        <p:nvSpPr>
          <p:cNvPr id="4" name="Footer Placeholder 3"/>
          <p:cNvSpPr>
            <a:spLocks noGrp="1"/>
          </p:cNvSpPr>
          <p:nvPr>
            <p:ph type="ftr" sz="quarter" idx="11"/>
          </p:nvPr>
        </p:nvSpPr>
        <p:spPr/>
        <p:txBody>
          <a:bodyPr/>
          <a:lstStyle/>
          <a:p>
            <a:endParaRPr lang="en-IN"/>
          </a:p>
        </p:txBody>
      </p:sp>
      <p:sp>
        <p:nvSpPr>
          <p:cNvPr id="5" name="Slide Number Placeholder 4"/>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403817737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BF8EC44-ABBD-475F-91E6-BF613E23ED64}" type="datetimeFigureOut">
              <a:rPr lang="en-IN" smtClean="0"/>
              <a:t>13-07-2024</a:t>
            </a:fld>
            <a:endParaRPr lang="en-IN"/>
          </a:p>
        </p:txBody>
      </p:sp>
      <p:sp>
        <p:nvSpPr>
          <p:cNvPr id="3" name="Footer Placeholder 2"/>
          <p:cNvSpPr>
            <a:spLocks noGrp="1"/>
          </p:cNvSpPr>
          <p:nvPr>
            <p:ph type="ftr" sz="quarter" idx="11"/>
          </p:nvPr>
        </p:nvSpPr>
        <p:spPr/>
        <p:txBody>
          <a:bodyPr/>
          <a:lstStyle/>
          <a:p>
            <a:endParaRPr lang="en-IN"/>
          </a:p>
        </p:txBody>
      </p:sp>
      <p:sp>
        <p:nvSpPr>
          <p:cNvPr id="4" name="Slide Number Placeholder 3"/>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145016460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400" b="0"/>
            </a:lvl1pPr>
          </a:lstStyle>
          <a:p>
            <a:r>
              <a:rPr lang="en-US"/>
              <a:t>Click to edit Master title style</a:t>
            </a:r>
          </a:p>
        </p:txBody>
      </p:sp>
      <p:sp>
        <p:nvSpPr>
          <p:cNvPr id="3" name="Content Placeholder 2"/>
          <p:cNvSpPr>
            <a:spLocks noGrp="1"/>
          </p:cNvSpPr>
          <p:nvPr>
            <p:ph idx="1"/>
          </p:nvPr>
        </p:nvSpPr>
        <p:spPr>
          <a:xfrm>
            <a:off x="4855633" y="609600"/>
            <a:ext cx="6411924" cy="518160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913795" y="2431518"/>
            <a:ext cx="3706889" cy="3359681"/>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F8EC44-ABBD-475F-91E6-BF613E23ED64}" type="datetimeFigureOut">
              <a:rPr lang="en-IN" smtClean="0"/>
              <a:t>13-07-2024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372554043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609923"/>
            <a:ext cx="5934949" cy="1829338"/>
          </a:xfrm>
        </p:spPr>
        <p:txBody>
          <a:bodyPr anchor="b">
            <a:noAutofit/>
          </a:bodyPr>
          <a:lstStyle>
            <a:lvl1pPr algn="ctr">
              <a:defRPr sz="3200" b="0"/>
            </a:lvl1pPr>
          </a:lstStyle>
          <a:p>
            <a:r>
              <a:rPr lang="en-US"/>
              <a:t>Click to edit Master title style</a:t>
            </a:r>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p>
        </p:txBody>
      </p:sp>
      <p:sp>
        <p:nvSpPr>
          <p:cNvPr id="4" name="Text Placeholder 3"/>
          <p:cNvSpPr>
            <a:spLocks noGrp="1"/>
          </p:cNvSpPr>
          <p:nvPr>
            <p:ph type="body" sz="half" idx="2"/>
          </p:nvPr>
        </p:nvSpPr>
        <p:spPr>
          <a:xfrm>
            <a:off x="913795" y="2439261"/>
            <a:ext cx="5934949" cy="3376134"/>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2BF8EC44-ABBD-475F-91E6-BF613E23ED64}" type="datetimeFigureOut">
              <a:rPr lang="en-IN" smtClean="0"/>
              <a:t>13-07-2024</a:t>
            </a:fld>
            <a:endParaRPr lang="en-IN"/>
          </a:p>
        </p:txBody>
      </p:sp>
      <p:sp>
        <p:nvSpPr>
          <p:cNvPr id="6" name="Footer Placeholder 5"/>
          <p:cNvSpPr>
            <a:spLocks noGrp="1"/>
          </p:cNvSpPr>
          <p:nvPr>
            <p:ph type="ftr" sz="quarter" idx="11"/>
          </p:nvPr>
        </p:nvSpPr>
        <p:spPr/>
        <p:txBody>
          <a:bodyPr/>
          <a:lstStyle/>
          <a:p>
            <a:endParaRPr lang="en-IN"/>
          </a:p>
        </p:txBody>
      </p:sp>
      <p:sp>
        <p:nvSpPr>
          <p:cNvPr id="7" name="Slide Number Placeholder 6"/>
          <p:cNvSpPr>
            <a:spLocks noGrp="1"/>
          </p:cNvSpPr>
          <p:nvPr>
            <p:ph type="sldNum" sz="quarter" idx="12"/>
          </p:nvPr>
        </p:nvSpPr>
        <p:spPr/>
        <p:txBody>
          <a:bodyPr/>
          <a:lstStyle/>
          <a:p>
            <a:fld id="{1601FF19-C05F-4E65-8393-64FFD0432219}" type="slidenum">
              <a:rPr lang="en-IN" smtClean="0"/>
              <a:t>‹#›</a:t>
            </a:fld>
            <a:endParaRPr lang="en-IN"/>
          </a:p>
        </p:txBody>
      </p:sp>
    </p:spTree>
    <p:extLst>
      <p:ext uri="{BB962C8B-B14F-4D97-AF65-F5344CB8AC3E}">
        <p14:creationId xmlns:p14="http://schemas.microsoft.com/office/powerpoint/2010/main" val="36085894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97045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913795" y="1732449"/>
            <a:ext cx="10353762" cy="4058751"/>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2BF8EC44-ABBD-475F-91E6-BF613E23ED64}" type="datetimeFigureOut">
              <a:rPr lang="en-IN" smtClean="0"/>
              <a:t>13-07-2024</a:t>
            </a:fld>
            <a:endParaRPr lang="en-IN"/>
          </a:p>
        </p:txBody>
      </p:sp>
      <p:sp>
        <p:nvSpPr>
          <p:cNvPr id="5" name="Footer Placeholder 4"/>
          <p:cNvSpPr>
            <a:spLocks noGrp="1"/>
          </p:cNvSpPr>
          <p:nvPr>
            <p:ph type="ftr" sz="quarter" idx="3"/>
          </p:nvPr>
        </p:nvSpPr>
        <p:spPr>
          <a:xfrm>
            <a:off x="913795" y="5883275"/>
            <a:ext cx="6672865" cy="365125"/>
          </a:xfrm>
          <a:prstGeom prst="rect">
            <a:avLst/>
          </a:prstGeom>
        </p:spPr>
        <p:txBody>
          <a:bodyPr vert="horz" lIns="91440" tIns="45720" rIns="91440" bIns="45720" rtlCol="0" anchor="ctr"/>
          <a:lstStyle>
            <a:lvl1pPr algn="l">
              <a:defRPr sz="1000">
                <a:solidFill>
                  <a:schemeClr val="tx1">
                    <a:lumMod val="95000"/>
                  </a:schemeClr>
                </a:solidFill>
                <a:effectLst>
                  <a:outerShdw blurRad="50800" dist="38100" dir="2700000" algn="tl" rotWithShape="0">
                    <a:schemeClr val="bg1">
                      <a:alpha val="43000"/>
                    </a:schemeClr>
                  </a:outerShdw>
                </a:effectLst>
              </a:defRPr>
            </a:lvl1pPr>
          </a:lstStyle>
          <a:p>
            <a:endParaRPr lang="en-IN"/>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lumMod val="95000"/>
                  </a:schemeClr>
                </a:solidFill>
                <a:effectLst>
                  <a:outerShdw blurRad="50800" dist="38100" dir="2700000" algn="tl" rotWithShape="0">
                    <a:schemeClr val="bg1">
                      <a:alpha val="43000"/>
                    </a:schemeClr>
                  </a:outerShdw>
                </a:effectLst>
              </a:defRPr>
            </a:lvl1pPr>
          </a:lstStyle>
          <a:p>
            <a:fld id="{1601FF19-C05F-4E65-8393-64FFD0432219}" type="slidenum">
              <a:rPr lang="en-IN" smtClean="0"/>
              <a:t>‹#›</a:t>
            </a:fld>
            <a:endParaRPr lang="en-IN"/>
          </a:p>
        </p:txBody>
      </p:sp>
    </p:spTree>
    <p:extLst>
      <p:ext uri="{BB962C8B-B14F-4D97-AF65-F5344CB8AC3E}">
        <p14:creationId xmlns:p14="http://schemas.microsoft.com/office/powerpoint/2010/main" val="1031885552"/>
      </p:ext>
    </p:extLst>
  </p:cSld>
  <p:clrMap bg1="dk1" tx1="lt1" bg2="dk2" tx2="lt2" accent1="accent1" accent2="accent2" accent3="accent3" accent4="accent4" accent5="accent5" accent6="accent6" hlink="hlink" folHlink="folHlink"/>
  <p:sldLayoutIdLst>
    <p:sldLayoutId id="2147483733" r:id="rId1"/>
    <p:sldLayoutId id="2147483734" r:id="rId2"/>
    <p:sldLayoutId id="2147483735" r:id="rId3"/>
    <p:sldLayoutId id="2147483736" r:id="rId4"/>
    <p:sldLayoutId id="2147483737" r:id="rId5"/>
    <p:sldLayoutId id="2147483738" r:id="rId6"/>
    <p:sldLayoutId id="2147483739" r:id="rId7"/>
    <p:sldLayoutId id="2147483740" r:id="rId8"/>
    <p:sldLayoutId id="2147483741" r:id="rId9"/>
    <p:sldLayoutId id="2147483742" r:id="rId10"/>
    <p:sldLayoutId id="2147483743" r:id="rId11"/>
    <p:sldLayoutId id="2147483744" r:id="rId12"/>
    <p:sldLayoutId id="2147483745" r:id="rId13"/>
    <p:sldLayoutId id="2147483746" r:id="rId14"/>
    <p:sldLayoutId id="2147483747" r:id="rId15"/>
    <p:sldLayoutId id="2147483748" r:id="rId16"/>
    <p:sldLayoutId id="2147483749" r:id="rId17"/>
  </p:sldLayoutIdLst>
  <p:txStyles>
    <p:titleStyle>
      <a:lvl1pPr algn="ctr" defTabSz="457200" rtl="0" eaLnBrk="1" latinLnBrk="0" hangingPunct="1">
        <a:spcBef>
          <a:spcPct val="0"/>
        </a:spcBef>
        <a:buNone/>
        <a:defRPr sz="4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spcBef>
          <a:spcPct val="20000"/>
        </a:spcBef>
        <a:spcAft>
          <a:spcPts val="600"/>
        </a:spcAft>
        <a:buClr>
          <a:schemeClr val="tx2"/>
        </a:buClr>
        <a:buSzPct val="70000"/>
        <a:buFont typeface="Wingdings 2" charset="2"/>
        <a:buChar char=""/>
        <a:defRPr sz="20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spcBef>
          <a:spcPct val="20000"/>
        </a:spcBef>
        <a:spcAft>
          <a:spcPts val="600"/>
        </a:spcAft>
        <a:buClr>
          <a:schemeClr val="tx2"/>
        </a:buClr>
        <a:buSzPct val="70000"/>
        <a:buFont typeface="Wingdings 2" charset="2"/>
        <a:buChar char=""/>
        <a:defRPr sz="18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spcBef>
          <a:spcPct val="20000"/>
        </a:spcBef>
        <a:spcAft>
          <a:spcPts val="600"/>
        </a:spcAft>
        <a:buClr>
          <a:schemeClr val="tx2"/>
        </a:buClr>
        <a:buSzPct val="70000"/>
        <a:buFont typeface="Wingdings 2" charset="2"/>
        <a:buChar char=""/>
        <a:defRPr sz="16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image" Target="../media/image22.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18.jpeg"/><Relationship Id="rId1" Type="http://schemas.openxmlformats.org/officeDocument/2006/relationships/slideLayout" Target="../slideLayouts/slideLayout2.xml"/><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image" Target="../media/image26.jpeg"/><Relationship Id="rId1" Type="http://schemas.openxmlformats.org/officeDocument/2006/relationships/slideLayout" Target="../slideLayouts/slideLayout2.xml"/><Relationship Id="rId6" Type="http://schemas.openxmlformats.org/officeDocument/2006/relationships/image" Target="../media/image29.jpeg"/><Relationship Id="rId5" Type="http://schemas.openxmlformats.org/officeDocument/2006/relationships/image" Target="../media/image28.jpeg"/><Relationship Id="rId4" Type="http://schemas.openxmlformats.org/officeDocument/2006/relationships/image" Target="../media/image27.jpe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image" Target="../media/image11.jpeg"/><Relationship Id="rId1" Type="http://schemas.openxmlformats.org/officeDocument/2006/relationships/slideLayout" Target="../slideLayouts/slideLayout2.xml"/><Relationship Id="rId4" Type="http://schemas.openxmlformats.org/officeDocument/2006/relationships/image" Target="../media/image13.jpeg"/></Relationships>
</file>

<file path=ppt/slides/_rels/slide6.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image" Target="../media/image16.jpeg"/><Relationship Id="rId1" Type="http://schemas.openxmlformats.org/officeDocument/2006/relationships/slideLayout" Target="../slideLayouts/slideLayout2.xml"/><Relationship Id="rId4" Type="http://schemas.openxmlformats.org/officeDocument/2006/relationships/image" Target="../media/image6.jpeg"/></Relationships>
</file>

<file path=ppt/slides/_rels/slide8.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image" Target="../media/image17.jpe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9.xml.rels><?xml version="1.0" encoding="UTF-8" standalone="yes"?>
<Relationships xmlns="http://schemas.openxmlformats.org/package/2006/relationships"><Relationship Id="rId3" Type="http://schemas.openxmlformats.org/officeDocument/2006/relationships/image" Target="../media/image21.jpeg"/><Relationship Id="rId2" Type="http://schemas.openxmlformats.org/officeDocument/2006/relationships/image" Target="../media/image20.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A2BADF12-858C-FBFD-DDD3-6794F9FF2F91}"/>
              </a:ext>
            </a:extLst>
          </p:cNvPr>
          <p:cNvSpPr/>
          <p:nvPr/>
        </p:nvSpPr>
        <p:spPr>
          <a:xfrm>
            <a:off x="804334" y="3429000"/>
            <a:ext cx="10227733" cy="1200329"/>
          </a:xfrm>
          <a:prstGeom prst="rect">
            <a:avLst/>
          </a:prstGeom>
          <a:noFill/>
          <a:ln>
            <a:noFill/>
          </a:ln>
        </p:spPr>
        <p:style>
          <a:lnRef idx="0">
            <a:scrgbClr r="0" g="0" b="0"/>
          </a:lnRef>
          <a:fillRef idx="0">
            <a:scrgbClr r="0" g="0" b="0"/>
          </a:fillRef>
          <a:effectRef idx="0">
            <a:scrgbClr r="0" g="0" b="0"/>
          </a:effectRef>
          <a:fontRef idx="minor">
            <a:schemeClr val="dk1"/>
          </a:fontRef>
        </p:style>
        <p:txBody>
          <a:bodyPr wrap="square" lIns="91440" tIns="45720" rIns="91440" bIns="45720">
            <a:spAutoFit/>
            <a:scene3d>
              <a:camera prst="perspectiveRelaxedModerately"/>
              <a:lightRig rig="threePt" dir="t"/>
            </a:scene3d>
            <a:sp3d extrusionH="57150">
              <a:bevelT w="50800" h="38100" prst="riblet"/>
            </a:sp3d>
          </a:bodyPr>
          <a:lstStyle/>
          <a:p>
            <a:pPr algn="ctr"/>
            <a:r>
              <a:rPr lang="en-GB" sz="7200" b="1">
                <a:ln w="9525">
                  <a:solidFill>
                    <a:srgbClr val="0070C0"/>
                  </a:solidFill>
                  <a:prstDash val="solid"/>
                </a:ln>
                <a:solidFill>
                  <a:srgbClr val="002060"/>
                </a:solidFill>
                <a:effectLst>
                  <a:glow rad="101600">
                    <a:srgbClr val="0066CC">
                      <a:alpha val="60000"/>
                    </a:srgbClr>
                  </a:glow>
                  <a:outerShdw blurRad="60007" dist="310007" dir="7680000" sy="30000" kx="1300200" algn="ctr" rotWithShape="0">
                    <a:prstClr val="black">
                      <a:alpha val="32000"/>
                    </a:prstClr>
                  </a:outerShdw>
                  <a:reflection blurRad="6350" stA="50000" endA="300" endPos="50000" dist="29997" dir="5400000" sy="-100000" algn="bl" rotWithShape="0"/>
                </a:effectLst>
              </a:rPr>
              <a:t>My College in my eyes.</a:t>
            </a:r>
            <a:endParaRPr lang="en-US" sz="7200" b="1">
              <a:ln w="9525">
                <a:solidFill>
                  <a:srgbClr val="0070C0"/>
                </a:solidFill>
                <a:prstDash val="solid"/>
              </a:ln>
              <a:solidFill>
                <a:srgbClr val="002060"/>
              </a:solidFill>
              <a:effectLst>
                <a:glow rad="101600">
                  <a:srgbClr val="0066CC">
                    <a:alpha val="60000"/>
                  </a:srgbClr>
                </a:glow>
                <a:outerShdw blurRad="60007" dist="310007" dir="7680000" sy="30000" kx="1300200" algn="ctr" rotWithShape="0">
                  <a:prstClr val="black">
                    <a:alpha val="32000"/>
                  </a:prstClr>
                </a:outerShdw>
                <a:reflection blurRad="6350" stA="50000" endA="300" endPos="50000" dist="29997" dir="5400000" sy="-100000" algn="bl" rotWithShape="0"/>
              </a:effectLst>
            </a:endParaRPr>
          </a:p>
        </p:txBody>
      </p:sp>
      <p:sp>
        <p:nvSpPr>
          <p:cNvPr id="5" name="Rectangle 4">
            <a:extLst>
              <a:ext uri="{FF2B5EF4-FFF2-40B4-BE49-F238E27FC236}">
                <a16:creationId xmlns:a16="http://schemas.microsoft.com/office/drawing/2014/main" id="{1AECEA7C-F380-D75B-0964-4D5AC0912C0A}"/>
              </a:ext>
            </a:extLst>
          </p:cNvPr>
          <p:cNvSpPr/>
          <p:nvPr/>
        </p:nvSpPr>
        <p:spPr>
          <a:xfrm>
            <a:off x="1155918" y="853196"/>
            <a:ext cx="10147082" cy="2063803"/>
          </a:xfrm>
          <a:prstGeom prst="rect">
            <a:avLst/>
          </a:prstGeom>
          <a:noFill/>
        </p:spPr>
        <p:txBody>
          <a:bodyPr wrap="none" lIns="91440" tIns="45720" rIns="91440" bIns="45720">
            <a:prstTxWarp prst="textArchUp">
              <a:avLst>
                <a:gd name="adj" fmla="val 10727956"/>
              </a:avLst>
            </a:prstTxWarp>
            <a:spAutoFit/>
            <a:scene3d>
              <a:camera prst="orthographicFront"/>
              <a:lightRig rig="soft" dir="t">
                <a:rot lat="0" lon="0" rev="15600000"/>
              </a:lightRig>
            </a:scene3d>
            <a:sp3d extrusionH="57150" prstMaterial="softEdge">
              <a:bevelT w="25400" h="38100" prst="angle"/>
            </a:sp3d>
          </a:bodyPr>
          <a:lstStyle/>
          <a:p>
            <a:pPr algn="ctr"/>
            <a:r>
              <a:rPr lang="en-US" sz="11500" b="1">
                <a:ln w="13462">
                  <a:solidFill>
                    <a:srgbClr val="00B0F0"/>
                  </a:solidFill>
                  <a:prstDash val="solid"/>
                </a:ln>
                <a:solidFill>
                  <a:srgbClr val="0070C0"/>
                </a:solidFill>
                <a:effectLst>
                  <a:glow rad="101600">
                    <a:srgbClr val="0099FF"/>
                  </a:glow>
                  <a:outerShdw blurRad="50800" dist="38100" algn="l" rotWithShape="0">
                    <a:prstClr val="black">
                      <a:alpha val="40000"/>
                    </a:prstClr>
                  </a:outerShdw>
                  <a:reflection blurRad="6350" stA="55000" endA="50" endPos="85000" dist="60007" dir="5400000" sy="-100000" algn="bl" rotWithShape="0"/>
                </a:effectLst>
              </a:rPr>
              <a:t>St. Xavier’s College Ranchi.</a:t>
            </a:r>
          </a:p>
        </p:txBody>
      </p:sp>
    </p:spTree>
    <p:extLst>
      <p:ext uri="{BB962C8B-B14F-4D97-AF65-F5344CB8AC3E}">
        <p14:creationId xmlns:p14="http://schemas.microsoft.com/office/powerpoint/2010/main" val="82711031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1000" fill="hold"/>
                                        <p:tgtEl>
                                          <p:spTgt spid="5"/>
                                        </p:tgtEl>
                                        <p:attrNameLst>
                                          <p:attrName>ppt_w</p:attrName>
                                        </p:attrNameLst>
                                      </p:cBhvr>
                                      <p:tavLst>
                                        <p:tav tm="0">
                                          <p:val>
                                            <p:fltVal val="0"/>
                                          </p:val>
                                        </p:tav>
                                        <p:tav tm="100000">
                                          <p:val>
                                            <p:strVal val="#ppt_w"/>
                                          </p:val>
                                        </p:tav>
                                      </p:tavLst>
                                    </p:anim>
                                    <p:anim calcmode="lin" valueType="num">
                                      <p:cBhvr>
                                        <p:cTn id="8" dur="1000" fill="hold"/>
                                        <p:tgtEl>
                                          <p:spTgt spid="5"/>
                                        </p:tgtEl>
                                        <p:attrNameLst>
                                          <p:attrName>ppt_h</p:attrName>
                                        </p:attrNameLst>
                                      </p:cBhvr>
                                      <p:tavLst>
                                        <p:tav tm="0">
                                          <p:val>
                                            <p:fltVal val="0"/>
                                          </p:val>
                                        </p:tav>
                                        <p:tav tm="100000">
                                          <p:val>
                                            <p:strVal val="#ppt_h"/>
                                          </p:val>
                                        </p:tav>
                                      </p:tavLst>
                                    </p:anim>
                                    <p:anim calcmode="lin" valueType="num">
                                      <p:cBhvr>
                                        <p:cTn id="9" dur="1000" fill="hold"/>
                                        <p:tgtEl>
                                          <p:spTgt spid="5"/>
                                        </p:tgtEl>
                                        <p:attrNameLst>
                                          <p:attrName>style.rotation</p:attrName>
                                        </p:attrNameLst>
                                      </p:cBhvr>
                                      <p:tavLst>
                                        <p:tav tm="0">
                                          <p:val>
                                            <p:fltVal val="90"/>
                                          </p:val>
                                        </p:tav>
                                        <p:tav tm="100000">
                                          <p:val>
                                            <p:fltVal val="0"/>
                                          </p:val>
                                        </p:tav>
                                      </p:tavLst>
                                    </p:anim>
                                    <p:animEffect transition="in" filter="fade">
                                      <p:cBhvr>
                                        <p:cTn id="10" dur="1000"/>
                                        <p:tgtEl>
                                          <p:spTgt spid="5"/>
                                        </p:tgtEl>
                                      </p:cBhvr>
                                    </p:animEffect>
                                  </p:childTnLst>
                                </p:cTn>
                              </p:par>
                              <p:par>
                                <p:cTn id="11" presetID="31"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 calcmode="lin" valueType="num">
                                      <p:cBhvr>
                                        <p:cTn id="13" dur="1000" fill="hold"/>
                                        <p:tgtEl>
                                          <p:spTgt spid="4"/>
                                        </p:tgtEl>
                                        <p:attrNameLst>
                                          <p:attrName>ppt_w</p:attrName>
                                        </p:attrNameLst>
                                      </p:cBhvr>
                                      <p:tavLst>
                                        <p:tav tm="0">
                                          <p:val>
                                            <p:fltVal val="0"/>
                                          </p:val>
                                        </p:tav>
                                        <p:tav tm="100000">
                                          <p:val>
                                            <p:strVal val="#ppt_w"/>
                                          </p:val>
                                        </p:tav>
                                      </p:tavLst>
                                    </p:anim>
                                    <p:anim calcmode="lin" valueType="num">
                                      <p:cBhvr>
                                        <p:cTn id="14" dur="1000" fill="hold"/>
                                        <p:tgtEl>
                                          <p:spTgt spid="4"/>
                                        </p:tgtEl>
                                        <p:attrNameLst>
                                          <p:attrName>ppt_h</p:attrName>
                                        </p:attrNameLst>
                                      </p:cBhvr>
                                      <p:tavLst>
                                        <p:tav tm="0">
                                          <p:val>
                                            <p:fltVal val="0"/>
                                          </p:val>
                                        </p:tav>
                                        <p:tav tm="100000">
                                          <p:val>
                                            <p:strVal val="#ppt_h"/>
                                          </p:val>
                                        </p:tav>
                                      </p:tavLst>
                                    </p:anim>
                                    <p:anim calcmode="lin" valueType="num">
                                      <p:cBhvr>
                                        <p:cTn id="15" dur="1000" fill="hold"/>
                                        <p:tgtEl>
                                          <p:spTgt spid="4"/>
                                        </p:tgtEl>
                                        <p:attrNameLst>
                                          <p:attrName>style.rotation</p:attrName>
                                        </p:attrNameLst>
                                      </p:cBhvr>
                                      <p:tavLst>
                                        <p:tav tm="0">
                                          <p:val>
                                            <p:fltVal val="90"/>
                                          </p:val>
                                        </p:tav>
                                        <p:tav tm="100000">
                                          <p:val>
                                            <p:fltVal val="0"/>
                                          </p:val>
                                        </p:tav>
                                      </p:tavLst>
                                    </p:anim>
                                    <p:animEffect transition="in" filter="fade">
                                      <p:cBhvr>
                                        <p:cTn id="16" dur="1000"/>
                                        <p:tgtEl>
                                          <p:spTgt spid="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2BD331-3FC6-7D8F-73FB-FE94F2B14786}"/>
              </a:ext>
            </a:extLst>
          </p:cNvPr>
          <p:cNvSpPr>
            <a:spLocks noGrp="1"/>
          </p:cNvSpPr>
          <p:nvPr>
            <p:ph type="title"/>
          </p:nvPr>
        </p:nvSpPr>
        <p:spPr>
          <a:xfrm>
            <a:off x="0" y="60328"/>
            <a:ext cx="11353800" cy="1048806"/>
          </a:xfrm>
        </p:spPr>
        <p:txBody>
          <a:bodyPr>
            <a:normAutofit/>
          </a:bodyPr>
          <a:lstStyle/>
          <a:p>
            <a:r>
              <a:rPr lang="en-GB" sz="4800">
                <a:ln w="0"/>
                <a:gradFill>
                  <a:gsLst>
                    <a:gs pos="0">
                      <a:schemeClr val="accent5">
                        <a:lumMod val="50000"/>
                      </a:schemeClr>
                    </a:gs>
                    <a:gs pos="50000">
                      <a:schemeClr val="accent5"/>
                    </a:gs>
                    <a:gs pos="100000">
                      <a:schemeClr val="accent5">
                        <a:lumMod val="60000"/>
                        <a:lumOff val="40000"/>
                      </a:schemeClr>
                    </a:gs>
                  </a:gsLst>
                  <a:lin ang="5400000"/>
                </a:gradFill>
                <a:effectLst>
                  <a:reflection blurRad="6350" stA="53000" endA="300" endPos="35500" dir="5400000" sy="-90000" algn="bl" rotWithShape="0"/>
                </a:effectLst>
              </a:rPr>
              <a:t>Game Zone</a:t>
            </a:r>
            <a:endParaRPr lang="en-IN" sz="4800"/>
          </a:p>
        </p:txBody>
      </p:sp>
      <p:pic>
        <p:nvPicPr>
          <p:cNvPr id="5" name="Content Placeholder 4">
            <a:extLst>
              <a:ext uri="{FF2B5EF4-FFF2-40B4-BE49-F238E27FC236}">
                <a16:creationId xmlns:a16="http://schemas.microsoft.com/office/drawing/2014/main" id="{510A8745-D8DF-FD60-4F61-040ABE566AF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1413932"/>
            <a:ext cx="7759886" cy="5444067"/>
          </a:xfrm>
        </p:spPr>
      </p:pic>
      <p:pic>
        <p:nvPicPr>
          <p:cNvPr id="8" name="Picture 7">
            <a:extLst>
              <a:ext uri="{FF2B5EF4-FFF2-40B4-BE49-F238E27FC236}">
                <a16:creationId xmlns:a16="http://schemas.microsoft.com/office/drawing/2014/main" id="{0E323F18-46A9-377C-3DCE-71F1CCB65BDF}"/>
              </a:ext>
            </a:extLst>
          </p:cNvPr>
          <p:cNvPicPr>
            <a:picLocks noChangeAspect="1"/>
          </p:cNvPicPr>
          <p:nvPr/>
        </p:nvPicPr>
        <p:blipFill>
          <a:blip r:embed="rId3"/>
          <a:stretch>
            <a:fillRect/>
          </a:stretch>
        </p:blipFill>
        <p:spPr>
          <a:xfrm>
            <a:off x="7759887" y="3962257"/>
            <a:ext cx="4432114" cy="2835416"/>
          </a:xfrm>
          <a:prstGeom prst="rect">
            <a:avLst/>
          </a:prstGeom>
        </p:spPr>
      </p:pic>
      <p:sp>
        <p:nvSpPr>
          <p:cNvPr id="3" name="TextBox 2">
            <a:extLst>
              <a:ext uri="{FF2B5EF4-FFF2-40B4-BE49-F238E27FC236}">
                <a16:creationId xmlns:a16="http://schemas.microsoft.com/office/drawing/2014/main" id="{3F95EDB8-3589-A044-1593-6403F6604CDD}"/>
              </a:ext>
            </a:extLst>
          </p:cNvPr>
          <p:cNvSpPr txBox="1"/>
          <p:nvPr/>
        </p:nvSpPr>
        <p:spPr>
          <a:xfrm>
            <a:off x="7848600" y="999068"/>
            <a:ext cx="4343399" cy="2862322"/>
          </a:xfrm>
          <a:prstGeom prst="rect">
            <a:avLst/>
          </a:prstGeom>
          <a:noFill/>
        </p:spPr>
        <p:txBody>
          <a:bodyPr wrap="square" rtlCol="0">
            <a:spAutoFit/>
          </a:bodyPr>
          <a:lstStyle/>
          <a:p>
            <a:r>
              <a:rPr lang="en-GB"/>
              <a:t>A college game zone is a fantastic addition to campus life, offering a fun and relaxing environment for students to unwind and socialize. Equipped with games like pool, table tennis, and Chess it fosters community, teamwork, and camaraderie. This recreational space enhances the college experience by balancing work and play, contributing to students' mental well-being and stress relief.</a:t>
            </a:r>
            <a:endParaRPr lang="en-IN"/>
          </a:p>
        </p:txBody>
      </p:sp>
    </p:spTree>
    <p:extLst>
      <p:ext uri="{BB962C8B-B14F-4D97-AF65-F5344CB8AC3E}">
        <p14:creationId xmlns:p14="http://schemas.microsoft.com/office/powerpoint/2010/main" val="2208000611"/>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drape"/>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xit" presetSubtype="4" fill="hold" grpId="0" nodeType="clickEffect">
                                  <p:stCondLst>
                                    <p:cond delay="0"/>
                                  </p:stCondLst>
                                  <p:childTnLst>
                                    <p:anim calcmode="lin" valueType="num">
                                      <p:cBhvr additive="base">
                                        <p:cTn id="6" dur="500"/>
                                        <p:tgtEl>
                                          <p:spTgt spid="2"/>
                                        </p:tgtEl>
                                        <p:attrNameLst>
                                          <p:attrName>ppt_x</p:attrName>
                                        </p:attrNameLst>
                                      </p:cBhvr>
                                      <p:tavLst>
                                        <p:tav tm="0">
                                          <p:val>
                                            <p:strVal val="ppt_x"/>
                                          </p:val>
                                        </p:tav>
                                        <p:tav tm="100000">
                                          <p:val>
                                            <p:strVal val="ppt_x"/>
                                          </p:val>
                                        </p:tav>
                                      </p:tavLst>
                                    </p:anim>
                                    <p:anim calcmode="lin" valueType="num">
                                      <p:cBhvr additive="base">
                                        <p:cTn id="7" dur="500"/>
                                        <p:tgtEl>
                                          <p:spTgt spid="2"/>
                                        </p:tgtEl>
                                        <p:attrNameLst>
                                          <p:attrName>ppt_y</p:attrName>
                                        </p:attrNameLst>
                                      </p:cBhvr>
                                      <p:tavLst>
                                        <p:tav tm="0">
                                          <p:val>
                                            <p:strVal val="ppt_y"/>
                                          </p:val>
                                        </p:tav>
                                        <p:tav tm="100000">
                                          <p:val>
                                            <p:strVal val="1+ppt_h/2"/>
                                          </p:val>
                                        </p:tav>
                                      </p:tavLst>
                                    </p:anim>
                                    <p:set>
                                      <p:cBhvr>
                                        <p:cTn id="8" dur="1" fill="hold">
                                          <p:stCondLst>
                                            <p:cond delay="499"/>
                                          </p:stCondLst>
                                        </p:cTn>
                                        <p:tgtEl>
                                          <p:spTgt spid="2"/>
                                        </p:tgtEl>
                                        <p:attrNameLst>
                                          <p:attrName>style.visibility</p:attrName>
                                        </p:attrNameLst>
                                      </p:cBhvr>
                                      <p:to>
                                        <p:strVal val="hidden"/>
                                      </p:to>
                                    </p:set>
                                  </p:childTnLst>
                                </p:cTn>
                              </p:par>
                              <p:par>
                                <p:cTn id="9" presetID="2" presetClass="exit" presetSubtype="4" fill="hold" nodeType="withEffect">
                                  <p:stCondLst>
                                    <p:cond delay="0"/>
                                  </p:stCondLst>
                                  <p:childTnLst>
                                    <p:anim calcmode="lin" valueType="num">
                                      <p:cBhvr additive="base">
                                        <p:cTn id="10" dur="500"/>
                                        <p:tgtEl>
                                          <p:spTgt spid="5"/>
                                        </p:tgtEl>
                                        <p:attrNameLst>
                                          <p:attrName>ppt_x</p:attrName>
                                        </p:attrNameLst>
                                      </p:cBhvr>
                                      <p:tavLst>
                                        <p:tav tm="0">
                                          <p:val>
                                            <p:strVal val="ppt_x"/>
                                          </p:val>
                                        </p:tav>
                                        <p:tav tm="100000">
                                          <p:val>
                                            <p:strVal val="ppt_x"/>
                                          </p:val>
                                        </p:tav>
                                      </p:tavLst>
                                    </p:anim>
                                    <p:anim calcmode="lin" valueType="num">
                                      <p:cBhvr additive="base">
                                        <p:cTn id="11" dur="500"/>
                                        <p:tgtEl>
                                          <p:spTgt spid="5"/>
                                        </p:tgtEl>
                                        <p:attrNameLst>
                                          <p:attrName>ppt_y</p:attrName>
                                        </p:attrNameLst>
                                      </p:cBhvr>
                                      <p:tavLst>
                                        <p:tav tm="0">
                                          <p:val>
                                            <p:strVal val="ppt_y"/>
                                          </p:val>
                                        </p:tav>
                                        <p:tav tm="100000">
                                          <p:val>
                                            <p:strVal val="1+ppt_h/2"/>
                                          </p:val>
                                        </p:tav>
                                      </p:tavLst>
                                    </p:anim>
                                    <p:set>
                                      <p:cBhvr>
                                        <p:cTn id="12" dur="1" fill="hold">
                                          <p:stCondLst>
                                            <p:cond delay="499"/>
                                          </p:stCondLst>
                                        </p:cTn>
                                        <p:tgtEl>
                                          <p:spTgt spid="5"/>
                                        </p:tgtEl>
                                        <p:attrNameLst>
                                          <p:attrName>style.visibility</p:attrName>
                                        </p:attrNameLst>
                                      </p:cBhvr>
                                      <p:to>
                                        <p:strVal val="hidden"/>
                                      </p:to>
                                    </p:set>
                                  </p:childTnLst>
                                </p:cTn>
                              </p:par>
                              <p:par>
                                <p:cTn id="13" presetID="2" presetClass="exit" presetSubtype="4" fill="hold" nodeType="withEffect">
                                  <p:stCondLst>
                                    <p:cond delay="0"/>
                                  </p:stCondLst>
                                  <p:childTnLst>
                                    <p:anim calcmode="lin" valueType="num">
                                      <p:cBhvr additive="base">
                                        <p:cTn id="14" dur="500"/>
                                        <p:tgtEl>
                                          <p:spTgt spid="8"/>
                                        </p:tgtEl>
                                        <p:attrNameLst>
                                          <p:attrName>ppt_x</p:attrName>
                                        </p:attrNameLst>
                                      </p:cBhvr>
                                      <p:tavLst>
                                        <p:tav tm="0">
                                          <p:val>
                                            <p:strVal val="ppt_x"/>
                                          </p:val>
                                        </p:tav>
                                        <p:tav tm="100000">
                                          <p:val>
                                            <p:strVal val="ppt_x"/>
                                          </p:val>
                                        </p:tav>
                                      </p:tavLst>
                                    </p:anim>
                                    <p:anim calcmode="lin" valueType="num">
                                      <p:cBhvr additive="base">
                                        <p:cTn id="15" dur="500"/>
                                        <p:tgtEl>
                                          <p:spTgt spid="8"/>
                                        </p:tgtEl>
                                        <p:attrNameLst>
                                          <p:attrName>ppt_y</p:attrName>
                                        </p:attrNameLst>
                                      </p:cBhvr>
                                      <p:tavLst>
                                        <p:tav tm="0">
                                          <p:val>
                                            <p:strVal val="ppt_y"/>
                                          </p:val>
                                        </p:tav>
                                        <p:tav tm="100000">
                                          <p:val>
                                            <p:strVal val="1+ppt_h/2"/>
                                          </p:val>
                                        </p:tav>
                                      </p:tavLst>
                                    </p:anim>
                                    <p:set>
                                      <p:cBhvr>
                                        <p:cTn id="16" dur="1" fill="hold">
                                          <p:stCondLst>
                                            <p:cond delay="499"/>
                                          </p:stCondLst>
                                        </p:cTn>
                                        <p:tgtEl>
                                          <p:spTgt spid="8"/>
                                        </p:tgtEl>
                                        <p:attrNameLst>
                                          <p:attrName>style.visibility</p:attrName>
                                        </p:attrNameLst>
                                      </p:cBhvr>
                                      <p:to>
                                        <p:strVal val="hidden"/>
                                      </p:to>
                                    </p:set>
                                  </p:childTnLst>
                                </p:cTn>
                              </p:par>
                              <p:par>
                                <p:cTn id="17" presetID="2" presetClass="exit" presetSubtype="4" fill="hold" grpId="0" nodeType="withEffect">
                                  <p:stCondLst>
                                    <p:cond delay="0"/>
                                  </p:stCondLst>
                                  <p:childTnLst>
                                    <p:anim calcmode="lin" valueType="num">
                                      <p:cBhvr additive="base">
                                        <p:cTn id="18" dur="500"/>
                                        <p:tgtEl>
                                          <p:spTgt spid="3"/>
                                        </p:tgtEl>
                                        <p:attrNameLst>
                                          <p:attrName>ppt_x</p:attrName>
                                        </p:attrNameLst>
                                      </p:cBhvr>
                                      <p:tavLst>
                                        <p:tav tm="0">
                                          <p:val>
                                            <p:strVal val="ppt_x"/>
                                          </p:val>
                                        </p:tav>
                                        <p:tav tm="100000">
                                          <p:val>
                                            <p:strVal val="ppt_x"/>
                                          </p:val>
                                        </p:tav>
                                      </p:tavLst>
                                    </p:anim>
                                    <p:anim calcmode="lin" valueType="num">
                                      <p:cBhvr additive="base">
                                        <p:cTn id="19" dur="500"/>
                                        <p:tgtEl>
                                          <p:spTgt spid="3"/>
                                        </p:tgtEl>
                                        <p:attrNameLst>
                                          <p:attrName>ppt_y</p:attrName>
                                        </p:attrNameLst>
                                      </p:cBhvr>
                                      <p:tavLst>
                                        <p:tav tm="0">
                                          <p:val>
                                            <p:strVal val="ppt_y"/>
                                          </p:val>
                                        </p:tav>
                                        <p:tav tm="100000">
                                          <p:val>
                                            <p:strVal val="1+ppt_h/2"/>
                                          </p:val>
                                        </p:tav>
                                      </p:tavLst>
                                    </p:anim>
                                    <p:set>
                                      <p:cBhvr>
                                        <p:cTn id="20"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AE9D38-6293-D302-DDBF-C36E95CCDDDE}"/>
              </a:ext>
            </a:extLst>
          </p:cNvPr>
          <p:cNvSpPr>
            <a:spLocks noGrp="1"/>
          </p:cNvSpPr>
          <p:nvPr>
            <p:ph type="title"/>
          </p:nvPr>
        </p:nvSpPr>
        <p:spPr>
          <a:xfrm>
            <a:off x="719061" y="0"/>
            <a:ext cx="10353762" cy="970450"/>
          </a:xfrm>
        </p:spPr>
        <p:txBody>
          <a:bodyPr>
            <a:normAutofit/>
          </a:bodyPr>
          <a:lstStyle/>
          <a:p>
            <a:r>
              <a:rPr lang="en-GB" sz="4000" b="0" cap="none" spc="0">
                <a:ln w="0">
                  <a:solidFill>
                    <a:srgbClr val="92D050"/>
                  </a:solidFill>
                </a:ln>
                <a:solidFill>
                  <a:srgbClr val="00B050"/>
                </a:solidFill>
                <a:effectLst>
                  <a:glow rad="101600">
                    <a:schemeClr val="accent2">
                      <a:satMod val="175000"/>
                      <a:alpha val="40000"/>
                    </a:schemeClr>
                  </a:glow>
                  <a:reflection blurRad="6350" stA="53000" endA="300" endPos="35500" dir="5400000" sy="-90000" algn="bl" rotWithShape="0"/>
                </a:effectLst>
              </a:rPr>
              <a:t>Football and Basketball Ground</a:t>
            </a:r>
            <a:endParaRPr lang="en-IN">
              <a:solidFill>
                <a:srgbClr val="17995E"/>
              </a:solidFill>
            </a:endParaRPr>
          </a:p>
        </p:txBody>
      </p:sp>
      <p:pic>
        <p:nvPicPr>
          <p:cNvPr id="7" name="Content Placeholder 6">
            <a:extLst>
              <a:ext uri="{FF2B5EF4-FFF2-40B4-BE49-F238E27FC236}">
                <a16:creationId xmlns:a16="http://schemas.microsoft.com/office/drawing/2014/main" id="{713F49C9-F302-2769-0B29-A2622EE57EB2}"/>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7620001" y="3429000"/>
            <a:ext cx="4572000" cy="3429000"/>
          </a:xfrm>
        </p:spPr>
      </p:pic>
      <p:pic>
        <p:nvPicPr>
          <p:cNvPr id="5" name="Picture 4">
            <a:extLst>
              <a:ext uri="{FF2B5EF4-FFF2-40B4-BE49-F238E27FC236}">
                <a16:creationId xmlns:a16="http://schemas.microsoft.com/office/drawing/2014/main" id="{C42843D4-CF60-38D6-37C4-37674D260FBD}"/>
              </a:ext>
            </a:extLst>
          </p:cNvPr>
          <p:cNvPicPr>
            <a:picLocks noChangeAspect="1"/>
          </p:cNvPicPr>
          <p:nvPr/>
        </p:nvPicPr>
        <p:blipFill>
          <a:blip r:embed="rId3"/>
          <a:stretch>
            <a:fillRect/>
          </a:stretch>
        </p:blipFill>
        <p:spPr>
          <a:xfrm>
            <a:off x="-5325" y="3429000"/>
            <a:ext cx="6716905" cy="3458871"/>
          </a:xfrm>
          <a:prstGeom prst="rect">
            <a:avLst/>
          </a:prstGeom>
        </p:spPr>
      </p:pic>
      <p:pic>
        <p:nvPicPr>
          <p:cNvPr id="10" name="Picture 9">
            <a:extLst>
              <a:ext uri="{FF2B5EF4-FFF2-40B4-BE49-F238E27FC236}">
                <a16:creationId xmlns:a16="http://schemas.microsoft.com/office/drawing/2014/main" id="{6500A39D-134E-839C-098B-FE104F90F5CD}"/>
              </a:ext>
            </a:extLst>
          </p:cNvPr>
          <p:cNvPicPr>
            <a:picLocks noChangeAspect="1"/>
          </p:cNvPicPr>
          <p:nvPr/>
        </p:nvPicPr>
        <p:blipFill>
          <a:blip r:embed="rId4"/>
          <a:stretch>
            <a:fillRect/>
          </a:stretch>
        </p:blipFill>
        <p:spPr>
          <a:xfrm>
            <a:off x="7620002" y="919037"/>
            <a:ext cx="4560318" cy="2509963"/>
          </a:xfrm>
          <a:prstGeom prst="rect">
            <a:avLst/>
          </a:prstGeom>
        </p:spPr>
      </p:pic>
      <p:sp>
        <p:nvSpPr>
          <p:cNvPr id="3" name="TextBox 2">
            <a:extLst>
              <a:ext uri="{FF2B5EF4-FFF2-40B4-BE49-F238E27FC236}">
                <a16:creationId xmlns:a16="http://schemas.microsoft.com/office/drawing/2014/main" id="{66BE7DD1-522A-F9E6-E64B-929EB86F7B67}"/>
              </a:ext>
            </a:extLst>
          </p:cNvPr>
          <p:cNvSpPr txBox="1"/>
          <p:nvPr/>
        </p:nvSpPr>
        <p:spPr>
          <a:xfrm>
            <a:off x="127000" y="855133"/>
            <a:ext cx="7205133" cy="2585323"/>
          </a:xfrm>
          <a:prstGeom prst="rect">
            <a:avLst/>
          </a:prstGeom>
          <a:noFill/>
        </p:spPr>
        <p:txBody>
          <a:bodyPr wrap="square" rtlCol="0">
            <a:spAutoFit/>
          </a:bodyPr>
          <a:lstStyle/>
          <a:p>
            <a:r>
              <a:rPr lang="en-GB"/>
              <a:t>A college football and basketball ground serves as a hub of athleticism, camaraderie, and school spirit, providing students with a venue to compete, cheer, and connect with their peers. These grounds not only host thrilling games but also foster a sense of community among students, alumni, and fans. Whether playing on the field or cheering from the stands, students are united by their passion for sports, promoting teamwork, leadership, and healthy competition. Additionally, these grounds serve as platforms for showcasing talent, instilling pride in the college, and creating lasting memories for all involved.</a:t>
            </a:r>
            <a:endParaRPr lang="en-IN"/>
          </a:p>
        </p:txBody>
      </p:sp>
    </p:spTree>
    <p:extLst>
      <p:ext uri="{BB962C8B-B14F-4D97-AF65-F5344CB8AC3E}">
        <p14:creationId xmlns:p14="http://schemas.microsoft.com/office/powerpoint/2010/main" val="402789386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wind"/>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xit" presetSubtype="4" fill="hold" grpId="0" nodeType="clickEffect">
                                  <p:stCondLst>
                                    <p:cond delay="0"/>
                                  </p:stCondLst>
                                  <p:childTnLst>
                                    <p:animEffect transition="out" filter="wipe(down)">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22" presetClass="exit" presetSubtype="4" fill="hold" nodeType="withEffect">
                                  <p:stCondLst>
                                    <p:cond delay="0"/>
                                  </p:stCondLst>
                                  <p:childTnLst>
                                    <p:animEffect transition="out" filter="wipe(down)">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par>
                                <p:cTn id="11" presetID="22" presetClass="exit" presetSubtype="4" fill="hold" nodeType="withEffect">
                                  <p:stCondLst>
                                    <p:cond delay="0"/>
                                  </p:stCondLst>
                                  <p:childTnLst>
                                    <p:animEffect transition="out" filter="wipe(down)">
                                      <p:cBhvr>
                                        <p:cTn id="12" dur="500"/>
                                        <p:tgtEl>
                                          <p:spTgt spid="5"/>
                                        </p:tgtEl>
                                      </p:cBhvr>
                                    </p:animEffect>
                                    <p:set>
                                      <p:cBhvr>
                                        <p:cTn id="13" dur="1" fill="hold">
                                          <p:stCondLst>
                                            <p:cond delay="499"/>
                                          </p:stCondLst>
                                        </p:cTn>
                                        <p:tgtEl>
                                          <p:spTgt spid="5"/>
                                        </p:tgtEl>
                                        <p:attrNameLst>
                                          <p:attrName>style.visibility</p:attrName>
                                        </p:attrNameLst>
                                      </p:cBhvr>
                                      <p:to>
                                        <p:strVal val="hidden"/>
                                      </p:to>
                                    </p:set>
                                  </p:childTnLst>
                                </p:cTn>
                              </p:par>
                              <p:par>
                                <p:cTn id="14" presetID="22" presetClass="exit" presetSubtype="4" fill="hold" nodeType="withEffect">
                                  <p:stCondLst>
                                    <p:cond delay="0"/>
                                  </p:stCondLst>
                                  <p:childTnLst>
                                    <p:animEffect transition="out" filter="wipe(down)">
                                      <p:cBhvr>
                                        <p:cTn id="15" dur="500"/>
                                        <p:tgtEl>
                                          <p:spTgt spid="10"/>
                                        </p:tgtEl>
                                      </p:cBhvr>
                                    </p:animEffect>
                                    <p:set>
                                      <p:cBhvr>
                                        <p:cTn id="16" dur="1" fill="hold">
                                          <p:stCondLst>
                                            <p:cond delay="499"/>
                                          </p:stCondLst>
                                        </p:cTn>
                                        <p:tgtEl>
                                          <p:spTgt spid="10"/>
                                        </p:tgtEl>
                                        <p:attrNameLst>
                                          <p:attrName>style.visibility</p:attrName>
                                        </p:attrNameLst>
                                      </p:cBhvr>
                                      <p:to>
                                        <p:strVal val="hidden"/>
                                      </p:to>
                                    </p:set>
                                  </p:childTnLst>
                                </p:cTn>
                              </p:par>
                              <p:par>
                                <p:cTn id="17" presetID="22" presetClass="exit" presetSubtype="4" fill="hold" grpId="0" nodeType="withEffect">
                                  <p:stCondLst>
                                    <p:cond delay="0"/>
                                  </p:stCondLst>
                                  <p:childTnLst>
                                    <p:animEffect transition="out" filter="wipe(down)">
                                      <p:cBhvr>
                                        <p:cTn id="18" dur="500"/>
                                        <p:tgtEl>
                                          <p:spTgt spid="3"/>
                                        </p:tgtEl>
                                      </p:cBhvr>
                                    </p:animEffect>
                                    <p:set>
                                      <p:cBhvr>
                                        <p:cTn id="19"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451D45-8F08-E866-20DA-6EBA64C3F67A}"/>
              </a:ext>
            </a:extLst>
          </p:cNvPr>
          <p:cNvSpPr>
            <a:spLocks noGrp="1"/>
          </p:cNvSpPr>
          <p:nvPr>
            <p:ph type="title"/>
          </p:nvPr>
        </p:nvSpPr>
        <p:spPr>
          <a:xfrm>
            <a:off x="826758" y="0"/>
            <a:ext cx="10353762" cy="970450"/>
          </a:xfrm>
        </p:spPr>
        <p:txBody>
          <a:bodyPr>
            <a:normAutofit/>
          </a:bodyPr>
          <a:lstStyle/>
          <a:p>
            <a:r>
              <a:rPr lang="en-US" sz="4000" b="1" cap="none" spc="0">
                <a:ln w="9525">
                  <a:solidFill>
                    <a:schemeClr val="accent1">
                      <a:lumMod val="60000"/>
                      <a:lumOff val="40000"/>
                    </a:schemeClr>
                  </a:solidFill>
                  <a:prstDash val="solid"/>
                </a:ln>
                <a:solidFill>
                  <a:srgbClr val="00B0F0"/>
                </a:solidFill>
                <a:effectLst>
                  <a:glow rad="101600">
                    <a:srgbClr val="002060">
                      <a:alpha val="60000"/>
                    </a:srgbClr>
                  </a:glow>
                  <a:outerShdw blurRad="50800" dist="38100" algn="l" rotWithShape="0">
                    <a:prstClr val="black">
                      <a:alpha val="40000"/>
                    </a:prstClr>
                  </a:outerShdw>
                  <a:reflection blurRad="6350" stA="55000" endA="300" endPos="45500" dir="5400000" sy="-100000" algn="bl" rotWithShape="0"/>
                </a:effectLst>
              </a:rPr>
              <a:t>Aesthetic Scene</a:t>
            </a:r>
            <a:endParaRPr lang="en-IN"/>
          </a:p>
        </p:txBody>
      </p:sp>
      <p:pic>
        <p:nvPicPr>
          <p:cNvPr id="7" name="Content Placeholder 6">
            <a:extLst>
              <a:ext uri="{FF2B5EF4-FFF2-40B4-BE49-F238E27FC236}">
                <a16:creationId xmlns:a16="http://schemas.microsoft.com/office/drawing/2014/main" id="{92114828-FC9C-5858-4FF8-A75822B7E68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3423354"/>
            <a:ext cx="4402666" cy="3302000"/>
          </a:xfrm>
        </p:spPr>
      </p:pic>
      <p:pic>
        <p:nvPicPr>
          <p:cNvPr id="9" name="Picture 8">
            <a:extLst>
              <a:ext uri="{FF2B5EF4-FFF2-40B4-BE49-F238E27FC236}">
                <a16:creationId xmlns:a16="http://schemas.microsoft.com/office/drawing/2014/main" id="{D5A449F4-5276-9223-C014-C181BD8C8C4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02666" y="3434644"/>
            <a:ext cx="2472267" cy="3296356"/>
          </a:xfrm>
          <a:prstGeom prst="rect">
            <a:avLst/>
          </a:prstGeom>
        </p:spPr>
      </p:pic>
      <p:pic>
        <p:nvPicPr>
          <p:cNvPr id="11" name="Picture 10">
            <a:extLst>
              <a:ext uri="{FF2B5EF4-FFF2-40B4-BE49-F238E27FC236}">
                <a16:creationId xmlns:a16="http://schemas.microsoft.com/office/drawing/2014/main" id="{4E8B063E-3E20-5930-F1FC-EDA003EED2D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874933" y="3423356"/>
            <a:ext cx="2646115" cy="3307644"/>
          </a:xfrm>
          <a:prstGeom prst="rect">
            <a:avLst/>
          </a:prstGeom>
        </p:spPr>
      </p:pic>
      <p:pic>
        <p:nvPicPr>
          <p:cNvPr id="15" name="Picture 14">
            <a:extLst>
              <a:ext uri="{FF2B5EF4-FFF2-40B4-BE49-F238E27FC236}">
                <a16:creationId xmlns:a16="http://schemas.microsoft.com/office/drawing/2014/main" id="{7E7C4135-70DF-D303-5D9C-9BF48E13263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545884" y="3435226"/>
            <a:ext cx="2646116" cy="3307645"/>
          </a:xfrm>
          <a:prstGeom prst="rect">
            <a:avLst/>
          </a:prstGeom>
        </p:spPr>
      </p:pic>
      <p:pic>
        <p:nvPicPr>
          <p:cNvPr id="17" name="Picture 16">
            <a:extLst>
              <a:ext uri="{FF2B5EF4-FFF2-40B4-BE49-F238E27FC236}">
                <a16:creationId xmlns:a16="http://schemas.microsoft.com/office/drawing/2014/main" id="{2C485D03-304A-5EE1-AFB4-7DDC6B7B8B14}"/>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9545882" y="112886"/>
            <a:ext cx="2646117" cy="3307646"/>
          </a:xfrm>
          <a:prstGeom prst="rect">
            <a:avLst/>
          </a:prstGeom>
        </p:spPr>
      </p:pic>
      <p:sp>
        <p:nvSpPr>
          <p:cNvPr id="3" name="TextBox 2">
            <a:extLst>
              <a:ext uri="{FF2B5EF4-FFF2-40B4-BE49-F238E27FC236}">
                <a16:creationId xmlns:a16="http://schemas.microsoft.com/office/drawing/2014/main" id="{E088EBFC-2603-5A56-B895-490F943C4DFC}"/>
              </a:ext>
            </a:extLst>
          </p:cNvPr>
          <p:cNvSpPr txBox="1"/>
          <p:nvPr/>
        </p:nvSpPr>
        <p:spPr>
          <a:xfrm>
            <a:off x="110066" y="1010157"/>
            <a:ext cx="9067800" cy="2362200"/>
          </a:xfrm>
          <a:prstGeom prst="rect">
            <a:avLst/>
          </a:prstGeom>
          <a:noFill/>
        </p:spPr>
        <p:txBody>
          <a:bodyPr wrap="square" rtlCol="0">
            <a:spAutoFit/>
          </a:bodyPr>
          <a:lstStyle/>
          <a:p>
            <a:r>
              <a:rPr lang="en-GB"/>
              <a:t>An aesthetic scene on a college campus offers a serene and inspiring backdrop for students to relax, reflect, and find creative inspiration. Whether it's a picturesque garden, a tranquil pond, or a striking piece of public art, these scenes provide a welcome respite from the demands of academic life. Students can find solace and rejuvenation amidst the beauty of nature or the thought-provoking presence of art, enhancing their overall well-being and sense of belonging. Aesthetic scenes not only beautify the campus but also serve as gathering spaces for students to connect, study, or simply appreciate the beauty that surrounds them</a:t>
            </a:r>
            <a:endParaRPr lang="en-IN"/>
          </a:p>
        </p:txBody>
      </p:sp>
    </p:spTree>
    <p:extLst>
      <p:ext uri="{BB962C8B-B14F-4D97-AF65-F5344CB8AC3E}">
        <p14:creationId xmlns:p14="http://schemas.microsoft.com/office/powerpoint/2010/main" val="272111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crush"/>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xit" presetSubtype="10" fill="hold" grpId="0" nodeType="clickEffect">
                                  <p:stCondLst>
                                    <p:cond delay="0"/>
                                  </p:stCondLst>
                                  <p:childTnLst>
                                    <p:animEffect transition="out" filter="checkerboard(across)">
                                      <p:cBhvr>
                                        <p:cTn id="6" dur="500"/>
                                        <p:tgtEl>
                                          <p:spTgt spid="2"/>
                                        </p:tgtEl>
                                      </p:cBhvr>
                                    </p:animEffect>
                                    <p:set>
                                      <p:cBhvr>
                                        <p:cTn id="7" dur="1" fill="hold">
                                          <p:stCondLst>
                                            <p:cond delay="499"/>
                                          </p:stCondLst>
                                        </p:cTn>
                                        <p:tgtEl>
                                          <p:spTgt spid="2"/>
                                        </p:tgtEl>
                                        <p:attrNameLst>
                                          <p:attrName>style.visibility</p:attrName>
                                        </p:attrNameLst>
                                      </p:cBhvr>
                                      <p:to>
                                        <p:strVal val="hidden"/>
                                      </p:to>
                                    </p:set>
                                  </p:childTnLst>
                                </p:cTn>
                              </p:par>
                              <p:par>
                                <p:cTn id="8" presetID="5" presetClass="exit" presetSubtype="10" fill="hold" nodeType="withEffect">
                                  <p:stCondLst>
                                    <p:cond delay="0"/>
                                  </p:stCondLst>
                                  <p:childTnLst>
                                    <p:animEffect transition="out" filter="checkerboard(across)">
                                      <p:cBhvr>
                                        <p:cTn id="9" dur="500"/>
                                        <p:tgtEl>
                                          <p:spTgt spid="7"/>
                                        </p:tgtEl>
                                      </p:cBhvr>
                                    </p:animEffect>
                                    <p:set>
                                      <p:cBhvr>
                                        <p:cTn id="10" dur="1" fill="hold">
                                          <p:stCondLst>
                                            <p:cond delay="499"/>
                                          </p:stCondLst>
                                        </p:cTn>
                                        <p:tgtEl>
                                          <p:spTgt spid="7"/>
                                        </p:tgtEl>
                                        <p:attrNameLst>
                                          <p:attrName>style.visibility</p:attrName>
                                        </p:attrNameLst>
                                      </p:cBhvr>
                                      <p:to>
                                        <p:strVal val="hidden"/>
                                      </p:to>
                                    </p:set>
                                  </p:childTnLst>
                                </p:cTn>
                              </p:par>
                              <p:par>
                                <p:cTn id="11" presetID="5" presetClass="exit" presetSubtype="10" fill="hold" nodeType="withEffect">
                                  <p:stCondLst>
                                    <p:cond delay="0"/>
                                  </p:stCondLst>
                                  <p:childTnLst>
                                    <p:animEffect transition="out" filter="checkerboard(across)">
                                      <p:cBhvr>
                                        <p:cTn id="12" dur="500"/>
                                        <p:tgtEl>
                                          <p:spTgt spid="9"/>
                                        </p:tgtEl>
                                      </p:cBhvr>
                                    </p:animEffect>
                                    <p:set>
                                      <p:cBhvr>
                                        <p:cTn id="13" dur="1" fill="hold">
                                          <p:stCondLst>
                                            <p:cond delay="499"/>
                                          </p:stCondLst>
                                        </p:cTn>
                                        <p:tgtEl>
                                          <p:spTgt spid="9"/>
                                        </p:tgtEl>
                                        <p:attrNameLst>
                                          <p:attrName>style.visibility</p:attrName>
                                        </p:attrNameLst>
                                      </p:cBhvr>
                                      <p:to>
                                        <p:strVal val="hidden"/>
                                      </p:to>
                                    </p:set>
                                  </p:childTnLst>
                                </p:cTn>
                              </p:par>
                              <p:par>
                                <p:cTn id="14" presetID="5" presetClass="exit" presetSubtype="10" fill="hold" nodeType="withEffect">
                                  <p:stCondLst>
                                    <p:cond delay="0"/>
                                  </p:stCondLst>
                                  <p:childTnLst>
                                    <p:animEffect transition="out" filter="checkerboard(across)">
                                      <p:cBhvr>
                                        <p:cTn id="15" dur="500"/>
                                        <p:tgtEl>
                                          <p:spTgt spid="11"/>
                                        </p:tgtEl>
                                      </p:cBhvr>
                                    </p:animEffect>
                                    <p:set>
                                      <p:cBhvr>
                                        <p:cTn id="16" dur="1" fill="hold">
                                          <p:stCondLst>
                                            <p:cond delay="499"/>
                                          </p:stCondLst>
                                        </p:cTn>
                                        <p:tgtEl>
                                          <p:spTgt spid="11"/>
                                        </p:tgtEl>
                                        <p:attrNameLst>
                                          <p:attrName>style.visibility</p:attrName>
                                        </p:attrNameLst>
                                      </p:cBhvr>
                                      <p:to>
                                        <p:strVal val="hidden"/>
                                      </p:to>
                                    </p:set>
                                  </p:childTnLst>
                                </p:cTn>
                              </p:par>
                              <p:par>
                                <p:cTn id="17" presetID="5" presetClass="exit" presetSubtype="10" fill="hold" nodeType="withEffect">
                                  <p:stCondLst>
                                    <p:cond delay="0"/>
                                  </p:stCondLst>
                                  <p:childTnLst>
                                    <p:animEffect transition="out" filter="checkerboard(across)">
                                      <p:cBhvr>
                                        <p:cTn id="18" dur="500"/>
                                        <p:tgtEl>
                                          <p:spTgt spid="15"/>
                                        </p:tgtEl>
                                      </p:cBhvr>
                                    </p:animEffect>
                                    <p:set>
                                      <p:cBhvr>
                                        <p:cTn id="19" dur="1" fill="hold">
                                          <p:stCondLst>
                                            <p:cond delay="499"/>
                                          </p:stCondLst>
                                        </p:cTn>
                                        <p:tgtEl>
                                          <p:spTgt spid="15"/>
                                        </p:tgtEl>
                                        <p:attrNameLst>
                                          <p:attrName>style.visibility</p:attrName>
                                        </p:attrNameLst>
                                      </p:cBhvr>
                                      <p:to>
                                        <p:strVal val="hidden"/>
                                      </p:to>
                                    </p:set>
                                  </p:childTnLst>
                                </p:cTn>
                              </p:par>
                              <p:par>
                                <p:cTn id="20" presetID="5" presetClass="exit" presetSubtype="10" fill="hold" nodeType="withEffect">
                                  <p:stCondLst>
                                    <p:cond delay="0"/>
                                  </p:stCondLst>
                                  <p:childTnLst>
                                    <p:animEffect transition="out" filter="checkerboard(across)">
                                      <p:cBhvr>
                                        <p:cTn id="21" dur="500"/>
                                        <p:tgtEl>
                                          <p:spTgt spid="17"/>
                                        </p:tgtEl>
                                      </p:cBhvr>
                                    </p:animEffect>
                                    <p:set>
                                      <p:cBhvr>
                                        <p:cTn id="22" dur="1" fill="hold">
                                          <p:stCondLst>
                                            <p:cond delay="499"/>
                                          </p:stCondLst>
                                        </p:cTn>
                                        <p:tgtEl>
                                          <p:spTgt spid="17"/>
                                        </p:tgtEl>
                                        <p:attrNameLst>
                                          <p:attrName>style.visibility</p:attrName>
                                        </p:attrNameLst>
                                      </p:cBhvr>
                                      <p:to>
                                        <p:strVal val="hidden"/>
                                      </p:to>
                                    </p:set>
                                  </p:childTnLst>
                                </p:cTn>
                              </p:par>
                              <p:par>
                                <p:cTn id="23" presetID="5" presetClass="exit" presetSubtype="10" fill="hold" grpId="0" nodeType="withEffect">
                                  <p:stCondLst>
                                    <p:cond delay="0"/>
                                  </p:stCondLst>
                                  <p:childTnLst>
                                    <p:animEffect transition="out" filter="checkerboard(across)">
                                      <p:cBhvr>
                                        <p:cTn id="24" dur="500"/>
                                        <p:tgtEl>
                                          <p:spTgt spid="3"/>
                                        </p:tgtEl>
                                      </p:cBhvr>
                                    </p:animEffect>
                                    <p:set>
                                      <p:cBhvr>
                                        <p:cTn id="25" dur="1" fill="hold">
                                          <p:stCondLst>
                                            <p:cond delay="4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43AF195-1650-33B2-DA89-498ADA3E8F00}"/>
              </a:ext>
            </a:extLst>
          </p:cNvPr>
          <p:cNvSpPr>
            <a:spLocks noGrp="1"/>
          </p:cNvSpPr>
          <p:nvPr>
            <p:ph type="title"/>
          </p:nvPr>
        </p:nvSpPr>
        <p:spPr>
          <a:xfrm>
            <a:off x="913795" y="609600"/>
            <a:ext cx="10353762" cy="4205355"/>
          </a:xfrm>
        </p:spPr>
        <p:txBody>
          <a:bodyPr>
            <a:normAutofit/>
          </a:bodyPr>
          <a:lstStyle/>
          <a:p>
            <a:r>
              <a:rPr lang="en-IN" sz="9600" b="1" u="sng">
                <a:ln>
                  <a:solidFill>
                    <a:prstClr val="black">
                      <a:lumMod val="75000"/>
                      <a:lumOff val="25000"/>
                      <a:alpha val="10000"/>
                    </a:prstClr>
                  </a:solidFill>
                </a:ln>
                <a:solidFill>
                  <a:srgbClr val="0070C0"/>
                </a:solidFill>
                <a:effectLst>
                  <a:outerShdw blurRad="9525" dist="25400" dir="14640000" algn="tl" rotWithShape="0">
                    <a:prstClr val="black">
                      <a:alpha val="30000"/>
                    </a:prstClr>
                  </a:outerShdw>
                </a:effectLst>
              </a:rPr>
              <a:t>Thank You</a:t>
            </a:r>
            <a:r>
              <a:rPr lang="en-IN" sz="7200" b="1" u="sng">
                <a:ln>
                  <a:solidFill>
                    <a:prstClr val="black">
                      <a:lumMod val="75000"/>
                      <a:lumOff val="25000"/>
                      <a:alpha val="10000"/>
                    </a:prstClr>
                  </a:solidFill>
                </a:ln>
                <a:solidFill>
                  <a:srgbClr val="0070C0"/>
                </a:solidFill>
                <a:effectLst>
                  <a:outerShdw blurRad="9525" dist="25400" dir="14640000" algn="tl" rotWithShape="0">
                    <a:prstClr val="black">
                      <a:alpha val="30000"/>
                    </a:prstClr>
                  </a:outerShdw>
                </a:effectLst>
              </a:rPr>
              <a:t> </a:t>
            </a:r>
            <a:br>
              <a:rPr lang="en-IN" sz="7200" b="1" u="sng">
                <a:ln>
                  <a:solidFill>
                    <a:prstClr val="black">
                      <a:lumMod val="75000"/>
                      <a:lumOff val="25000"/>
                      <a:alpha val="10000"/>
                    </a:prstClr>
                  </a:solidFill>
                </a:ln>
                <a:solidFill>
                  <a:srgbClr val="0070C0"/>
                </a:solidFill>
                <a:effectLst>
                  <a:outerShdw blurRad="9525" dist="25400" dir="14640000" algn="tl" rotWithShape="0">
                    <a:prstClr val="black">
                      <a:alpha val="30000"/>
                    </a:prstClr>
                  </a:outerShdw>
                </a:effectLst>
              </a:rPr>
            </a:br>
            <a:r>
              <a:rPr lang="en-IN" sz="5400" b="1" u="sng">
                <a:ln>
                  <a:solidFill>
                    <a:prstClr val="black">
                      <a:lumMod val="75000"/>
                      <a:lumOff val="25000"/>
                      <a:alpha val="10000"/>
                    </a:prstClr>
                  </a:solidFill>
                </a:ln>
                <a:solidFill>
                  <a:srgbClr val="0070C0"/>
                </a:solidFill>
                <a:effectLst>
                  <a:outerShdw blurRad="9525" dist="25400" dir="14640000" algn="tl" rotWithShape="0">
                    <a:prstClr val="black">
                      <a:alpha val="30000"/>
                    </a:prstClr>
                  </a:outerShdw>
                </a:effectLst>
              </a:rPr>
              <a:t>PPT By- 635</a:t>
            </a:r>
          </a:p>
        </p:txBody>
      </p:sp>
    </p:spTree>
    <p:extLst>
      <p:ext uri="{BB962C8B-B14F-4D97-AF65-F5344CB8AC3E}">
        <p14:creationId xmlns:p14="http://schemas.microsoft.com/office/powerpoint/2010/main" val="570472420"/>
      </p:ext>
    </p:extLst>
  </p:cSld>
  <p:clrMapOvr>
    <a:masterClrMapping/>
  </p:clrMapOvr>
  <mc:AlternateContent xmlns:mc="http://schemas.openxmlformats.org/markup-compatibility/2006" xmlns:p14="http://schemas.microsoft.com/office/powerpoint/2010/main">
    <mc:Choice Requires="p14">
      <p:transition spd="slow" p14:dur="2000">
        <p14:ferris dir="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AB62AA1-E18B-CDDD-2B8B-C1504E139CDF}"/>
              </a:ext>
            </a:extLst>
          </p:cNvPr>
          <p:cNvSpPr>
            <a:spLocks noGrp="1"/>
          </p:cNvSpPr>
          <p:nvPr>
            <p:ph type="title"/>
          </p:nvPr>
        </p:nvSpPr>
        <p:spPr>
          <a:xfrm>
            <a:off x="826753" y="0"/>
            <a:ext cx="10353762" cy="665650"/>
          </a:xfrm>
        </p:spPr>
        <p:txBody>
          <a:bodyPr>
            <a:normAutofit fontScale="90000"/>
          </a:bodyPr>
          <a:lstStyle/>
          <a:p>
            <a:r>
              <a:rPr lang="en-GB">
                <a:ln w="0">
                  <a:solidFill>
                    <a:srgbClr val="002060"/>
                  </a:solidFill>
                </a:ln>
                <a:solidFill>
                  <a:srgbClr val="002060"/>
                </a:solidFill>
                <a:effectLst>
                  <a:glow rad="101600">
                    <a:srgbClr val="0070C0">
                      <a:alpha val="60000"/>
                    </a:srgbClr>
                  </a:glow>
                  <a:reflection blurRad="6350" stA="60000" endA="900" endPos="60000" dist="29997" dir="5400000" sy="-100000" algn="bl" rotWithShape="0"/>
                </a:effectLst>
              </a:rPr>
              <a:t>Class Room</a:t>
            </a:r>
            <a:endParaRPr lang="en-IN">
              <a:solidFill>
                <a:srgbClr val="002060"/>
              </a:solidFill>
              <a:effectLst>
                <a:glow rad="101600">
                  <a:srgbClr val="0070C0">
                    <a:alpha val="60000"/>
                  </a:srgbClr>
                </a:glow>
                <a:reflection blurRad="6350" stA="60000" endA="900" endPos="60000" dist="29997" dir="5400000" sy="-100000" algn="bl" rotWithShape="0"/>
              </a:effectLst>
            </a:endParaRPr>
          </a:p>
        </p:txBody>
      </p:sp>
      <p:pic>
        <p:nvPicPr>
          <p:cNvPr id="5" name="Content Placeholder 4">
            <a:extLst>
              <a:ext uri="{FF2B5EF4-FFF2-40B4-BE49-F238E27FC236}">
                <a16:creationId xmlns:a16="http://schemas.microsoft.com/office/drawing/2014/main" id="{778FE3B1-1627-D82E-2269-6783055D9D26}"/>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1" y="1151467"/>
            <a:ext cx="7608711" cy="5706533"/>
          </a:xfrm>
        </p:spPr>
      </p:pic>
      <p:sp>
        <p:nvSpPr>
          <p:cNvPr id="8" name="TextBox 7">
            <a:extLst>
              <a:ext uri="{FF2B5EF4-FFF2-40B4-BE49-F238E27FC236}">
                <a16:creationId xmlns:a16="http://schemas.microsoft.com/office/drawing/2014/main" id="{E76810C2-8683-A22A-A7AF-A636A834CDD5}"/>
              </a:ext>
            </a:extLst>
          </p:cNvPr>
          <p:cNvSpPr txBox="1"/>
          <p:nvPr/>
        </p:nvSpPr>
        <p:spPr>
          <a:xfrm>
            <a:off x="7848601" y="1151468"/>
            <a:ext cx="4461932" cy="4524315"/>
          </a:xfrm>
          <a:prstGeom prst="rect">
            <a:avLst/>
          </a:prstGeom>
          <a:noFill/>
        </p:spPr>
        <p:txBody>
          <a:bodyPr wrap="square" rtlCol="0">
            <a:spAutoFit/>
          </a:bodyPr>
          <a:lstStyle/>
          <a:p>
            <a:r>
              <a:rPr lang="en-GB"/>
              <a:t>The college classroom serves as a transformative sanctuary, where the seeds of knowledge are sown and minds are shaped. Within its walls, students embark on journeys of discovery, guided by passionate educators who inspire curiosity and critical thinking. It is a space where ideas are exchanged freely, debates flourish, and friendships are forged through collaborative learning. With its conducive environment for academic growth and personal development, the college classroom lays the foundation for future success and empowers students to pursue their dreams with confidence and determination.</a:t>
            </a:r>
            <a:endParaRPr lang="en-IN"/>
          </a:p>
        </p:txBody>
      </p:sp>
    </p:spTree>
    <p:extLst>
      <p:ext uri="{BB962C8B-B14F-4D97-AF65-F5344CB8AC3E}">
        <p14:creationId xmlns:p14="http://schemas.microsoft.com/office/powerpoint/2010/main" val="3593550153"/>
      </p:ext>
    </p:extLst>
  </p:cSld>
  <p:clrMapOvr>
    <a:masterClrMapping/>
  </p:clrMapOvr>
  <p:transition spd="slow">
    <p:push dir="u"/>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22" presetClass="entr" presetSubtype="4" fill="hold" nodeType="clickEffect">
                                  <p:stCondLst>
                                    <p:cond delay="0"/>
                                  </p:stCondLst>
                                  <p:childTnLst>
                                    <p:set>
                                      <p:cBhvr>
                                        <p:cTn id="13" dur="1" fill="hold">
                                          <p:stCondLst>
                                            <p:cond delay="0"/>
                                          </p:stCondLst>
                                        </p:cTn>
                                        <p:tgtEl>
                                          <p:spTgt spid="5"/>
                                        </p:tgtEl>
                                        <p:attrNameLst>
                                          <p:attrName>style.visibility</p:attrName>
                                        </p:attrNameLst>
                                      </p:cBhvr>
                                      <p:to>
                                        <p:strVal val="visible"/>
                                      </p:to>
                                    </p:set>
                                    <p:animEffect transition="in" filter="wipe(down)">
                                      <p:cBhvr>
                                        <p:cTn id="14" dur="500"/>
                                        <p:tgtEl>
                                          <p:spTgt spid="5"/>
                                        </p:tgtEl>
                                      </p:cBhvr>
                                    </p:animEffect>
                                  </p:childTnLst>
                                </p:cTn>
                              </p:par>
                            </p:childTnLst>
                          </p:cTn>
                        </p:par>
                      </p:childTnLst>
                    </p:cTn>
                  </p:par>
                  <p:par>
                    <p:cTn id="15" fill="hold">
                      <p:stCondLst>
                        <p:cond delay="indefinite"/>
                      </p:stCondLst>
                      <p:childTnLst>
                        <p:par>
                          <p:cTn id="16" fill="hold">
                            <p:stCondLst>
                              <p:cond delay="0"/>
                            </p:stCondLst>
                            <p:childTnLst>
                              <p:par>
                                <p:cTn id="17" presetID="14" presetClass="entr" presetSubtype="10" fill="hold" nodeType="clickEffect">
                                  <p:stCondLst>
                                    <p:cond delay="0"/>
                                  </p:stCondLst>
                                  <p:childTnLst>
                                    <p:set>
                                      <p:cBhvr>
                                        <p:cTn id="18" dur="1" fill="hold">
                                          <p:stCondLst>
                                            <p:cond delay="0"/>
                                          </p:stCondLst>
                                        </p:cTn>
                                        <p:tgtEl>
                                          <p:spTgt spid="8">
                                            <p:txEl>
                                              <p:pRg st="0" end="0"/>
                                            </p:txEl>
                                          </p:spTgt>
                                        </p:tgtEl>
                                        <p:attrNameLst>
                                          <p:attrName>style.visibility</p:attrName>
                                        </p:attrNameLst>
                                      </p:cBhvr>
                                      <p:to>
                                        <p:strVal val="visible"/>
                                      </p:to>
                                    </p:set>
                                    <p:animEffect transition="in" filter="randombar(horizontal)">
                                      <p:cBhvr>
                                        <p:cTn id="19" dur="500"/>
                                        <p:tgtEl>
                                          <p:spTgt spid="8">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F2D5B7-AB9F-0A63-4568-F229ED0A7926}"/>
              </a:ext>
            </a:extLst>
          </p:cNvPr>
          <p:cNvSpPr>
            <a:spLocks noGrp="1"/>
          </p:cNvSpPr>
          <p:nvPr>
            <p:ph type="title"/>
          </p:nvPr>
        </p:nvSpPr>
        <p:spPr>
          <a:xfrm>
            <a:off x="913795" y="-101600"/>
            <a:ext cx="10353762" cy="868850"/>
          </a:xfrm>
        </p:spPr>
        <p:txBody>
          <a:bodyPr/>
          <a:lstStyle/>
          <a:p>
            <a:pPr algn="ctr"/>
            <a:r>
              <a:rPr lang="en-GB" sz="4000" b="1" cap="none" spc="0">
                <a:ln w="9525">
                  <a:solidFill>
                    <a:srgbClr val="00B0F0"/>
                  </a:solidFill>
                  <a:prstDash val="solid"/>
                </a:ln>
                <a:solidFill>
                  <a:srgbClr val="7030A0"/>
                </a:solidFill>
                <a:effectLst>
                  <a:glow rad="101600">
                    <a:schemeClr val="accent6">
                      <a:satMod val="175000"/>
                      <a:alpha val="40000"/>
                    </a:schemeClr>
                  </a:glow>
                  <a:outerShdw blurRad="60007" dir="2000400" sy="-30000" kx="-800400" algn="bl" rotWithShape="0">
                    <a:prstClr val="black">
                      <a:alpha val="20000"/>
                    </a:prstClr>
                  </a:outerShdw>
                  <a:reflection blurRad="6350" stA="55000" endA="50" endPos="85000" dist="60007" dir="5400000" sy="-100000" algn="bl" rotWithShape="0"/>
                </a:effectLst>
              </a:rPr>
              <a:t>Canteen &amp; Cafeteria</a:t>
            </a:r>
            <a:endParaRPr lang="en-IN" sz="4000" b="1" cap="none" spc="0">
              <a:ln w="9525">
                <a:solidFill>
                  <a:srgbClr val="00B0F0"/>
                </a:solidFill>
                <a:prstDash val="solid"/>
              </a:ln>
              <a:solidFill>
                <a:srgbClr val="7030A0"/>
              </a:solidFill>
              <a:effectLst>
                <a:glow rad="101600">
                  <a:schemeClr val="accent6">
                    <a:satMod val="175000"/>
                    <a:alpha val="40000"/>
                  </a:schemeClr>
                </a:glow>
                <a:outerShdw blurRad="60007" dir="2000400" sy="-30000" kx="-800400" algn="bl" rotWithShape="0">
                  <a:prstClr val="black">
                    <a:alpha val="20000"/>
                  </a:prstClr>
                </a:outerShdw>
                <a:reflection blurRad="6350" stA="55000" endA="50" endPos="85000" dist="60007" dir="5400000" sy="-100000" algn="bl" rotWithShape="0"/>
              </a:effectLst>
            </a:endParaRPr>
          </a:p>
        </p:txBody>
      </p:sp>
      <p:pic>
        <p:nvPicPr>
          <p:cNvPr id="8" name="Content Placeholder 7">
            <a:extLst>
              <a:ext uri="{FF2B5EF4-FFF2-40B4-BE49-F238E27FC236}">
                <a16:creationId xmlns:a16="http://schemas.microsoft.com/office/drawing/2014/main" id="{A277B93E-FCDE-4404-C975-7B72DD143871}"/>
              </a:ext>
            </a:extLst>
          </p:cNvPr>
          <p:cNvPicPr>
            <a:picLocks noGrp="1" noChangeAspect="1"/>
          </p:cNvPicPr>
          <p:nvPr>
            <p:ph idx="1"/>
          </p:nvPr>
        </p:nvPicPr>
        <p:blipFill>
          <a:blip r:embed="rId2"/>
          <a:stretch>
            <a:fillRect/>
          </a:stretch>
        </p:blipFill>
        <p:spPr>
          <a:xfrm>
            <a:off x="0" y="1251644"/>
            <a:ext cx="3581900" cy="2600688"/>
          </a:xfrm>
        </p:spPr>
      </p:pic>
      <p:pic>
        <p:nvPicPr>
          <p:cNvPr id="6" name="Picture 5">
            <a:extLst>
              <a:ext uri="{FF2B5EF4-FFF2-40B4-BE49-F238E27FC236}">
                <a16:creationId xmlns:a16="http://schemas.microsoft.com/office/drawing/2014/main" id="{2461FE4B-BD88-5565-E823-5AFCF9F105E5}"/>
              </a:ext>
            </a:extLst>
          </p:cNvPr>
          <p:cNvPicPr>
            <a:picLocks noChangeAspect="1"/>
          </p:cNvPicPr>
          <p:nvPr/>
        </p:nvPicPr>
        <p:blipFill>
          <a:blip r:embed="rId3"/>
          <a:stretch>
            <a:fillRect/>
          </a:stretch>
        </p:blipFill>
        <p:spPr>
          <a:xfrm>
            <a:off x="1" y="3852332"/>
            <a:ext cx="4526680" cy="3005667"/>
          </a:xfrm>
          <a:prstGeom prst="rect">
            <a:avLst/>
          </a:prstGeom>
        </p:spPr>
      </p:pic>
      <p:sp>
        <p:nvSpPr>
          <p:cNvPr id="9" name="TextBox 8">
            <a:extLst>
              <a:ext uri="{FF2B5EF4-FFF2-40B4-BE49-F238E27FC236}">
                <a16:creationId xmlns:a16="http://schemas.microsoft.com/office/drawing/2014/main" id="{7042B844-CAB6-3EFA-4273-F531332E767E}"/>
              </a:ext>
            </a:extLst>
          </p:cNvPr>
          <p:cNvSpPr txBox="1"/>
          <p:nvPr/>
        </p:nvSpPr>
        <p:spPr>
          <a:xfrm>
            <a:off x="5604933" y="1617133"/>
            <a:ext cx="5105400" cy="3416320"/>
          </a:xfrm>
          <a:prstGeom prst="rect">
            <a:avLst/>
          </a:prstGeom>
          <a:noFill/>
        </p:spPr>
        <p:txBody>
          <a:bodyPr wrap="square" rtlCol="0">
            <a:spAutoFit/>
          </a:bodyPr>
          <a:lstStyle/>
          <a:p>
            <a:r>
              <a:rPr lang="en-GB" b="0" i="0">
                <a:solidFill>
                  <a:srgbClr val="ECECEC"/>
                </a:solidFill>
                <a:effectLst/>
                <a:highlight>
                  <a:srgbClr val="212121"/>
                </a:highlight>
                <a:latin typeface="ui-sans-serif"/>
              </a:rPr>
              <a:t>The college canteen is a vibrant hub pulsating with the rhythm of student life, where appetites are sated and friendships are nourished. It serves as more than just a place to grab a meal; it's a social melting pot where students from diverse backgrounds come together to unwind, share stories, and build lasting connections. With its inviting atmosphere and delicious offerings, the canteen fosters a sense of camaraderie and belonging within the campus community, creating cherished memories that complement the academic journey with moments of joy and camaraderie.</a:t>
            </a:r>
            <a:endParaRPr lang="en-IN"/>
          </a:p>
        </p:txBody>
      </p:sp>
    </p:spTree>
    <p:extLst>
      <p:ext uri="{BB962C8B-B14F-4D97-AF65-F5344CB8AC3E}">
        <p14:creationId xmlns:p14="http://schemas.microsoft.com/office/powerpoint/2010/main" val="1372187480"/>
      </p:ext>
    </p:extLst>
  </p:cSld>
  <p:clrMapOvr>
    <a:masterClrMapping/>
  </p:clrMapOvr>
  <p:transition spd="slow">
    <p:wip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6" presetClass="emph" presetSubtype="0" fill="hold" grpId="0" nodeType="clickEffect">
                                  <p:stCondLst>
                                    <p:cond delay="0"/>
                                  </p:stCondLst>
                                  <p:childTnLst>
                                    <p:animEffect transition="out" filter="fade">
                                      <p:cBhvr>
                                        <p:cTn id="6" dur="500" tmFilter="0, 0; .2, .5; .8, .5; 1, 0"/>
                                        <p:tgtEl>
                                          <p:spTgt spid="2"/>
                                        </p:tgtEl>
                                      </p:cBhvr>
                                    </p:animEffect>
                                    <p:animScale>
                                      <p:cBhvr>
                                        <p:cTn id="7" dur="250" autoRev="1" fill="hold"/>
                                        <p:tgtEl>
                                          <p:spTgt spid="2"/>
                                        </p:tgtEl>
                                      </p:cBhvr>
                                      <p:by x="105000" y="105000"/>
                                    </p:animScale>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 calcmode="lin" valueType="num">
                                      <p:cBhvr>
                                        <p:cTn id="12" dur="1000" fill="hold"/>
                                        <p:tgtEl>
                                          <p:spTgt spid="8"/>
                                        </p:tgtEl>
                                        <p:attrNameLst>
                                          <p:attrName>ppt_w</p:attrName>
                                        </p:attrNameLst>
                                      </p:cBhvr>
                                      <p:tavLst>
                                        <p:tav tm="0">
                                          <p:val>
                                            <p:fltVal val="0"/>
                                          </p:val>
                                        </p:tav>
                                        <p:tav tm="100000">
                                          <p:val>
                                            <p:strVal val="#ppt_w"/>
                                          </p:val>
                                        </p:tav>
                                      </p:tavLst>
                                    </p:anim>
                                    <p:anim calcmode="lin" valueType="num">
                                      <p:cBhvr>
                                        <p:cTn id="13" dur="1000" fill="hold"/>
                                        <p:tgtEl>
                                          <p:spTgt spid="8"/>
                                        </p:tgtEl>
                                        <p:attrNameLst>
                                          <p:attrName>ppt_h</p:attrName>
                                        </p:attrNameLst>
                                      </p:cBhvr>
                                      <p:tavLst>
                                        <p:tav tm="0">
                                          <p:val>
                                            <p:fltVal val="0"/>
                                          </p:val>
                                        </p:tav>
                                        <p:tav tm="100000">
                                          <p:val>
                                            <p:strVal val="#ppt_h"/>
                                          </p:val>
                                        </p:tav>
                                      </p:tavLst>
                                    </p:anim>
                                    <p:anim calcmode="lin" valueType="num">
                                      <p:cBhvr>
                                        <p:cTn id="14" dur="1000" fill="hold"/>
                                        <p:tgtEl>
                                          <p:spTgt spid="8"/>
                                        </p:tgtEl>
                                        <p:attrNameLst>
                                          <p:attrName>style.rotation</p:attrName>
                                        </p:attrNameLst>
                                      </p:cBhvr>
                                      <p:tavLst>
                                        <p:tav tm="0">
                                          <p:val>
                                            <p:fltVal val="90"/>
                                          </p:val>
                                        </p:tav>
                                        <p:tav tm="100000">
                                          <p:val>
                                            <p:fltVal val="0"/>
                                          </p:val>
                                        </p:tav>
                                      </p:tavLst>
                                    </p:anim>
                                    <p:animEffect transition="in" filter="fade">
                                      <p:cBhvr>
                                        <p:cTn id="15" dur="1000"/>
                                        <p:tgtEl>
                                          <p:spTgt spid="8"/>
                                        </p:tgtEl>
                                      </p:cBhvr>
                                    </p:animEffect>
                                  </p:childTnLst>
                                </p:cTn>
                              </p:par>
                            </p:childTnLst>
                          </p:cTn>
                        </p:par>
                      </p:childTnLst>
                    </p:cTn>
                  </p:par>
                  <p:par>
                    <p:cTn id="16" fill="hold">
                      <p:stCondLst>
                        <p:cond delay="indefinite"/>
                      </p:stCondLst>
                      <p:childTnLst>
                        <p:par>
                          <p:cTn id="17" fill="hold">
                            <p:stCondLst>
                              <p:cond delay="0"/>
                            </p:stCondLst>
                            <p:childTnLst>
                              <p:par>
                                <p:cTn id="18" presetID="21" presetClass="entr" presetSubtype="1"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Effect transition="in" filter="wheel(1)">
                                      <p:cBhvr>
                                        <p:cTn id="20" dur="2000"/>
                                        <p:tgtEl>
                                          <p:spTgt spid="6"/>
                                        </p:tgtEl>
                                      </p:cBhvr>
                                    </p:animEffect>
                                  </p:childTnLst>
                                </p:cTn>
                              </p:par>
                            </p:childTnLst>
                          </p:cTn>
                        </p:par>
                      </p:childTnLst>
                    </p:cTn>
                  </p:par>
                  <p:par>
                    <p:cTn id="21" fill="hold">
                      <p:stCondLst>
                        <p:cond delay="indefinite"/>
                      </p:stCondLst>
                      <p:childTnLst>
                        <p:par>
                          <p:cTn id="22" fill="hold">
                            <p:stCondLst>
                              <p:cond delay="0"/>
                            </p:stCondLst>
                            <p:childTnLst>
                              <p:par>
                                <p:cTn id="23" presetID="10" presetClass="entr" presetSubtype="0" fill="hold" nodeType="clickEffect">
                                  <p:stCondLst>
                                    <p:cond delay="0"/>
                                  </p:stCondLst>
                                  <p:childTnLst>
                                    <p:set>
                                      <p:cBhvr>
                                        <p:cTn id="24" dur="1" fill="hold">
                                          <p:stCondLst>
                                            <p:cond delay="0"/>
                                          </p:stCondLst>
                                        </p:cTn>
                                        <p:tgtEl>
                                          <p:spTgt spid="9">
                                            <p:txEl>
                                              <p:pRg st="0" end="0"/>
                                            </p:txEl>
                                          </p:spTgt>
                                        </p:tgtEl>
                                        <p:attrNameLst>
                                          <p:attrName>style.visibility</p:attrName>
                                        </p:attrNameLst>
                                      </p:cBhvr>
                                      <p:to>
                                        <p:strVal val="visible"/>
                                      </p:to>
                                    </p:set>
                                    <p:animEffect transition="in" filter="fade">
                                      <p:cBhvr>
                                        <p:cTn id="25" dur="500"/>
                                        <p:tgtEl>
                                          <p:spTgt spid="9">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85B353B-E7DE-992A-957B-858840889B20}"/>
              </a:ext>
            </a:extLst>
          </p:cNvPr>
          <p:cNvSpPr>
            <a:spLocks noGrp="1"/>
          </p:cNvSpPr>
          <p:nvPr>
            <p:ph type="title"/>
          </p:nvPr>
        </p:nvSpPr>
        <p:spPr>
          <a:xfrm>
            <a:off x="729064" y="-93133"/>
            <a:ext cx="10353762" cy="753533"/>
          </a:xfrm>
        </p:spPr>
        <p:txBody>
          <a:bodyPr>
            <a:normAutofit/>
          </a:bodyPr>
          <a:lstStyle/>
          <a:p>
            <a:pPr algn="ctr"/>
            <a:r>
              <a:rPr lang="en-GB" sz="4000" b="1" cap="none" spc="50">
                <a:ln w="9525" cmpd="sng">
                  <a:solidFill>
                    <a:schemeClr val="accent2">
                      <a:lumMod val="50000"/>
                    </a:schemeClr>
                  </a:solidFill>
                  <a:prstDash val="solid"/>
                </a:ln>
                <a:solidFill>
                  <a:srgbClr val="92D050"/>
                </a:solidFill>
                <a:effectLst>
                  <a:glow rad="101600">
                    <a:schemeClr val="accent3">
                      <a:satMod val="175000"/>
                      <a:alpha val="40000"/>
                    </a:schemeClr>
                  </a:glow>
                  <a:innerShdw blurRad="63500" dist="50800" dir="18900000">
                    <a:prstClr val="black">
                      <a:alpha val="50000"/>
                    </a:prstClr>
                  </a:innerShdw>
                  <a:reflection blurRad="6350" stA="60000" endA="900" endPos="60000" dist="29997" dir="5400000" sy="-100000" algn="bl" rotWithShape="0"/>
                </a:effectLst>
              </a:rPr>
              <a:t>Parking</a:t>
            </a:r>
            <a:endParaRPr lang="en-IN" sz="4000" b="1" cap="none" spc="50">
              <a:ln w="9525" cmpd="sng">
                <a:solidFill>
                  <a:schemeClr val="accent2">
                    <a:lumMod val="50000"/>
                  </a:schemeClr>
                </a:solidFill>
                <a:prstDash val="solid"/>
              </a:ln>
              <a:solidFill>
                <a:srgbClr val="92D050"/>
              </a:solidFill>
              <a:effectLst>
                <a:glow rad="101600">
                  <a:schemeClr val="accent3">
                    <a:satMod val="175000"/>
                    <a:alpha val="40000"/>
                  </a:schemeClr>
                </a:glow>
                <a:innerShdw blurRad="63500" dist="50800" dir="18900000">
                  <a:prstClr val="black">
                    <a:alpha val="50000"/>
                  </a:prstClr>
                </a:innerShdw>
                <a:reflection blurRad="6350" stA="60000" endA="900" endPos="60000" dist="29997" dir="5400000" sy="-100000" algn="bl" rotWithShape="0"/>
              </a:effectLst>
            </a:endParaRPr>
          </a:p>
        </p:txBody>
      </p:sp>
      <p:pic>
        <p:nvPicPr>
          <p:cNvPr id="5" name="Content Placeholder 4">
            <a:extLst>
              <a:ext uri="{FF2B5EF4-FFF2-40B4-BE49-F238E27FC236}">
                <a16:creationId xmlns:a16="http://schemas.microsoft.com/office/drawing/2014/main" id="{9EAC3771-A93D-2D53-5314-B7C5BCDE9E3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3445933"/>
            <a:ext cx="4549423" cy="3412067"/>
          </a:xfrm>
        </p:spPr>
      </p:pic>
      <p:pic>
        <p:nvPicPr>
          <p:cNvPr id="7" name="Picture 6">
            <a:extLst>
              <a:ext uri="{FF2B5EF4-FFF2-40B4-BE49-F238E27FC236}">
                <a16:creationId xmlns:a16="http://schemas.microsoft.com/office/drawing/2014/main" id="{A4BF8853-B17F-F263-5A39-81206F800A2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072861" y="286588"/>
            <a:ext cx="5291667" cy="3968751"/>
          </a:xfrm>
          <a:prstGeom prst="rect">
            <a:avLst/>
          </a:prstGeom>
        </p:spPr>
      </p:pic>
      <p:sp>
        <p:nvSpPr>
          <p:cNvPr id="3" name="TextBox 2">
            <a:extLst>
              <a:ext uri="{FF2B5EF4-FFF2-40B4-BE49-F238E27FC236}">
                <a16:creationId xmlns:a16="http://schemas.microsoft.com/office/drawing/2014/main" id="{1430AB89-26AD-BD26-E9EA-668488C3F44C}"/>
              </a:ext>
            </a:extLst>
          </p:cNvPr>
          <p:cNvSpPr txBox="1"/>
          <p:nvPr/>
        </p:nvSpPr>
        <p:spPr>
          <a:xfrm>
            <a:off x="215979" y="839318"/>
            <a:ext cx="6096000" cy="3416320"/>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a:solidFill>
                  <a:srgbClr val="0D0D0D"/>
                </a:solidFill>
                <a:ea typeface="+mn-lt"/>
                <a:cs typeface="+mn-lt"/>
              </a:rPr>
              <a:t>College parking lots serve as more than just spaces for vehicles; they are hubs of connectivity and convenience. Despite the hustle and bustle, they provide a sense of security and belonging to students, faculty, and visitors alike. In these lots, chance encounters spark friendships, impromptu study groups form, and ideas blossom. They're not merely places to park cars but vibrant nodes of campus life, fostering a sense of camaraderie and unity among those who share the academic journey.</a:t>
            </a:r>
            <a:endParaRPr lang="en-US">
              <a:ea typeface="+mn-lt"/>
              <a:cs typeface="+mn-lt"/>
            </a:endParaRPr>
          </a:p>
          <a:p>
            <a:br>
              <a:rPr lang="en-US"/>
            </a:br>
            <a:endParaRPr lang="en-US"/>
          </a:p>
          <a:p>
            <a:pPr algn="l"/>
            <a:endParaRPr lang="en-US">
              <a:solidFill>
                <a:srgbClr val="0D0D0D"/>
              </a:solidFill>
              <a:latin typeface="ui-sans-serif"/>
            </a:endParaRPr>
          </a:p>
        </p:txBody>
      </p:sp>
      <p:sp>
        <p:nvSpPr>
          <p:cNvPr id="9" name="TextBox 8">
            <a:extLst>
              <a:ext uri="{FF2B5EF4-FFF2-40B4-BE49-F238E27FC236}">
                <a16:creationId xmlns:a16="http://schemas.microsoft.com/office/drawing/2014/main" id="{6B997DF6-2BA4-42DA-BCA5-EB135190CCD4}"/>
              </a:ext>
            </a:extLst>
          </p:cNvPr>
          <p:cNvSpPr txBox="1"/>
          <p:nvPr/>
        </p:nvSpPr>
        <p:spPr>
          <a:xfrm>
            <a:off x="1" y="838200"/>
            <a:ext cx="6832600" cy="2636123"/>
          </a:xfrm>
          <a:prstGeom prst="rect">
            <a:avLst/>
          </a:prstGeom>
          <a:noFill/>
        </p:spPr>
        <p:txBody>
          <a:bodyPr wrap="square" rtlCol="0">
            <a:spAutoFit/>
          </a:bodyPr>
          <a:lstStyle/>
          <a:p>
            <a:r>
              <a:rPr lang="en-GB"/>
              <a:t>College parking can offer several advantages, especially in fostering a sense of community and convenience. Having designated parking areas on campus ensures that students, faculty, and visitors have a secure and reliable place to leave their vehicles, reducing the stress of finding a spot. Additionally, many colleges offer well-maintained, well-lit parking facilities that enhance safety and ease of access to campus buildings. This convenience allows students to maximize their time on academic and extracurricular activities, contributing to a more productive and engaging college experience.</a:t>
            </a:r>
            <a:endParaRPr lang="en-IN"/>
          </a:p>
        </p:txBody>
      </p:sp>
    </p:spTree>
    <p:extLst>
      <p:ext uri="{BB962C8B-B14F-4D97-AF65-F5344CB8AC3E}">
        <p14:creationId xmlns:p14="http://schemas.microsoft.com/office/powerpoint/2010/main" val="3904958875"/>
      </p:ext>
    </p:extLst>
  </p:cSld>
  <p:clrMapOvr>
    <a:masterClrMapping/>
  </p:clrMapOvr>
  <mc:AlternateContent xmlns:mc="http://schemas.openxmlformats.org/markup-compatibility/2006" xmlns:p14="http://schemas.microsoft.com/office/powerpoint/2010/main">
    <mc:Choice Requires="p14">
      <p:transition p14:dur="100">
        <p:cut/>
      </p:transition>
    </mc:Choice>
    <mc:Fallback xmlns="">
      <p:transition>
        <p:cu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53" presetClass="entr" presetSubtype="16"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 calcmode="lin" valueType="num">
                                      <p:cBhvr>
                                        <p:cTn id="12" dur="500" fill="hold"/>
                                        <p:tgtEl>
                                          <p:spTgt spid="7"/>
                                        </p:tgtEl>
                                        <p:attrNameLst>
                                          <p:attrName>ppt_w</p:attrName>
                                        </p:attrNameLst>
                                      </p:cBhvr>
                                      <p:tavLst>
                                        <p:tav tm="0">
                                          <p:val>
                                            <p:fltVal val="0"/>
                                          </p:val>
                                        </p:tav>
                                        <p:tav tm="100000">
                                          <p:val>
                                            <p:strVal val="#ppt_w"/>
                                          </p:val>
                                        </p:tav>
                                      </p:tavLst>
                                    </p:anim>
                                    <p:anim calcmode="lin" valueType="num">
                                      <p:cBhvr>
                                        <p:cTn id="13" dur="500" fill="hold"/>
                                        <p:tgtEl>
                                          <p:spTgt spid="7"/>
                                        </p:tgtEl>
                                        <p:attrNameLst>
                                          <p:attrName>ppt_h</p:attrName>
                                        </p:attrNameLst>
                                      </p:cBhvr>
                                      <p:tavLst>
                                        <p:tav tm="0">
                                          <p:val>
                                            <p:fltVal val="0"/>
                                          </p:val>
                                        </p:tav>
                                        <p:tav tm="100000">
                                          <p:val>
                                            <p:strVal val="#ppt_h"/>
                                          </p:val>
                                        </p:tav>
                                      </p:tavLst>
                                    </p:anim>
                                    <p:animEffect transition="in" filter="fade">
                                      <p:cBhvr>
                                        <p:cTn id="14" dur="500"/>
                                        <p:tgtEl>
                                          <p:spTgt spid="7"/>
                                        </p:tgtEl>
                                      </p:cBhvr>
                                    </p:animEffect>
                                  </p:childTnLst>
                                </p:cTn>
                              </p:par>
                            </p:childTnLst>
                          </p:cTn>
                        </p:par>
                      </p:childTnLst>
                    </p:cTn>
                  </p:par>
                  <p:par>
                    <p:cTn id="15" fill="hold">
                      <p:stCondLst>
                        <p:cond delay="indefinite"/>
                      </p:stCondLst>
                      <p:childTnLst>
                        <p:par>
                          <p:cTn id="16" fill="hold">
                            <p:stCondLst>
                              <p:cond delay="0"/>
                            </p:stCondLst>
                            <p:childTnLst>
                              <p:par>
                                <p:cTn id="17" presetID="45" presetClass="entr" presetSubtype="0" fill="hold" nodeType="clickEffect">
                                  <p:stCondLst>
                                    <p:cond delay="0"/>
                                  </p:stCondLst>
                                  <p:childTnLst>
                                    <p:set>
                                      <p:cBhvr>
                                        <p:cTn id="18" dur="1" fill="hold">
                                          <p:stCondLst>
                                            <p:cond delay="0"/>
                                          </p:stCondLst>
                                        </p:cTn>
                                        <p:tgtEl>
                                          <p:spTgt spid="9">
                                            <p:txEl>
                                              <p:pRg st="0" end="0"/>
                                            </p:txEl>
                                          </p:spTgt>
                                        </p:tgtEl>
                                        <p:attrNameLst>
                                          <p:attrName>style.visibility</p:attrName>
                                        </p:attrNameLst>
                                      </p:cBhvr>
                                      <p:to>
                                        <p:strVal val="visible"/>
                                      </p:to>
                                    </p:set>
                                    <p:animEffect transition="in" filter="fade">
                                      <p:cBhvr>
                                        <p:cTn id="19" dur="2000"/>
                                        <p:tgtEl>
                                          <p:spTgt spid="9">
                                            <p:txEl>
                                              <p:pRg st="0" end="0"/>
                                            </p:txEl>
                                          </p:spTgt>
                                        </p:tgtEl>
                                      </p:cBhvr>
                                    </p:animEffect>
                                    <p:anim calcmode="lin" valueType="num">
                                      <p:cBhvr>
                                        <p:cTn id="20" dur="2000" fill="hold"/>
                                        <p:tgtEl>
                                          <p:spTgt spid="9">
                                            <p:txEl>
                                              <p:pRg st="0" end="0"/>
                                            </p:txEl>
                                          </p:spTgt>
                                        </p:tgtEl>
                                        <p:attrNameLst>
                                          <p:attrName>ppt_w</p:attrName>
                                        </p:attrNameLst>
                                      </p:cBhvr>
                                      <p:tavLst>
                                        <p:tav tm="0" fmla="#ppt_w*sin(2.5*pi*$)">
                                          <p:val>
                                            <p:fltVal val="0"/>
                                          </p:val>
                                        </p:tav>
                                        <p:tav tm="100000">
                                          <p:val>
                                            <p:fltVal val="1"/>
                                          </p:val>
                                        </p:tav>
                                      </p:tavLst>
                                    </p:anim>
                                    <p:anim calcmode="lin" valueType="num">
                                      <p:cBhvr>
                                        <p:cTn id="21" dur="2000" fill="hold"/>
                                        <p:tgtEl>
                                          <p:spTgt spid="9">
                                            <p:txEl>
                                              <p:pRg st="0" end="0"/>
                                            </p:txEl>
                                          </p:spTgt>
                                        </p:tgtEl>
                                        <p:attrNameLst>
                                          <p:attrName>ppt_h</p:attrName>
                                        </p:attrNameLst>
                                      </p:cBhvr>
                                      <p:tavLst>
                                        <p:tav tm="0">
                                          <p:val>
                                            <p:strVal val="#ppt_h"/>
                                          </p:val>
                                        </p:tav>
                                        <p:tav tm="100000">
                                          <p:val>
                                            <p:strVal val="#ppt_h"/>
                                          </p:val>
                                        </p:tav>
                                      </p:tavLst>
                                    </p:anim>
                                  </p:childTnLst>
                                </p:cTn>
                              </p:par>
                            </p:childTnLst>
                          </p:cTn>
                        </p:par>
                      </p:childTnLst>
                    </p:cTn>
                  </p:par>
                  <p:par>
                    <p:cTn id="22" fill="hold">
                      <p:stCondLst>
                        <p:cond delay="indefinite"/>
                      </p:stCondLst>
                      <p:childTnLst>
                        <p:par>
                          <p:cTn id="23" fill="hold">
                            <p:stCondLst>
                              <p:cond delay="0"/>
                            </p:stCondLst>
                            <p:childTnLst>
                              <p:par>
                                <p:cTn id="24" presetID="26" presetClass="entr" presetSubtype="0" fill="hold" nodeType="clickEffect">
                                  <p:stCondLst>
                                    <p:cond delay="0"/>
                                  </p:stCondLst>
                                  <p:childTnLst>
                                    <p:set>
                                      <p:cBhvr>
                                        <p:cTn id="25" dur="1" fill="hold">
                                          <p:stCondLst>
                                            <p:cond delay="0"/>
                                          </p:stCondLst>
                                        </p:cTn>
                                        <p:tgtEl>
                                          <p:spTgt spid="5"/>
                                        </p:tgtEl>
                                        <p:attrNameLst>
                                          <p:attrName>style.visibility</p:attrName>
                                        </p:attrNameLst>
                                      </p:cBhvr>
                                      <p:to>
                                        <p:strVal val="visible"/>
                                      </p:to>
                                    </p:set>
                                    <p:animEffect transition="in" filter="wipe(down)">
                                      <p:cBhvr>
                                        <p:cTn id="26" dur="580">
                                          <p:stCondLst>
                                            <p:cond delay="0"/>
                                          </p:stCondLst>
                                        </p:cTn>
                                        <p:tgtEl>
                                          <p:spTgt spid="5"/>
                                        </p:tgtEl>
                                      </p:cBhvr>
                                    </p:animEffect>
                                    <p:anim calcmode="lin" valueType="num">
                                      <p:cBhvr>
                                        <p:cTn id="27"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28"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29"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30"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31"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32" dur="26">
                                          <p:stCondLst>
                                            <p:cond delay="650"/>
                                          </p:stCondLst>
                                        </p:cTn>
                                        <p:tgtEl>
                                          <p:spTgt spid="5"/>
                                        </p:tgtEl>
                                      </p:cBhvr>
                                      <p:to x="100000" y="60000"/>
                                    </p:animScale>
                                    <p:animScale>
                                      <p:cBhvr>
                                        <p:cTn id="33" dur="166" decel="50000">
                                          <p:stCondLst>
                                            <p:cond delay="676"/>
                                          </p:stCondLst>
                                        </p:cTn>
                                        <p:tgtEl>
                                          <p:spTgt spid="5"/>
                                        </p:tgtEl>
                                      </p:cBhvr>
                                      <p:to x="100000" y="100000"/>
                                    </p:animScale>
                                    <p:animScale>
                                      <p:cBhvr>
                                        <p:cTn id="34" dur="26">
                                          <p:stCondLst>
                                            <p:cond delay="1312"/>
                                          </p:stCondLst>
                                        </p:cTn>
                                        <p:tgtEl>
                                          <p:spTgt spid="5"/>
                                        </p:tgtEl>
                                      </p:cBhvr>
                                      <p:to x="100000" y="80000"/>
                                    </p:animScale>
                                    <p:animScale>
                                      <p:cBhvr>
                                        <p:cTn id="35" dur="166" decel="50000">
                                          <p:stCondLst>
                                            <p:cond delay="1338"/>
                                          </p:stCondLst>
                                        </p:cTn>
                                        <p:tgtEl>
                                          <p:spTgt spid="5"/>
                                        </p:tgtEl>
                                      </p:cBhvr>
                                      <p:to x="100000" y="100000"/>
                                    </p:animScale>
                                    <p:animScale>
                                      <p:cBhvr>
                                        <p:cTn id="36" dur="26">
                                          <p:stCondLst>
                                            <p:cond delay="1642"/>
                                          </p:stCondLst>
                                        </p:cTn>
                                        <p:tgtEl>
                                          <p:spTgt spid="5"/>
                                        </p:tgtEl>
                                      </p:cBhvr>
                                      <p:to x="100000" y="90000"/>
                                    </p:animScale>
                                    <p:animScale>
                                      <p:cBhvr>
                                        <p:cTn id="37" dur="166" decel="50000">
                                          <p:stCondLst>
                                            <p:cond delay="1668"/>
                                          </p:stCondLst>
                                        </p:cTn>
                                        <p:tgtEl>
                                          <p:spTgt spid="5"/>
                                        </p:tgtEl>
                                      </p:cBhvr>
                                      <p:to x="100000" y="100000"/>
                                    </p:animScale>
                                    <p:animScale>
                                      <p:cBhvr>
                                        <p:cTn id="38" dur="26">
                                          <p:stCondLst>
                                            <p:cond delay="1808"/>
                                          </p:stCondLst>
                                        </p:cTn>
                                        <p:tgtEl>
                                          <p:spTgt spid="5"/>
                                        </p:tgtEl>
                                      </p:cBhvr>
                                      <p:to x="100000" y="95000"/>
                                    </p:animScale>
                                    <p:animScale>
                                      <p:cBhvr>
                                        <p:cTn id="39" dur="166" decel="50000">
                                          <p:stCondLst>
                                            <p:cond delay="1834"/>
                                          </p:stCondLst>
                                        </p:cTn>
                                        <p:tgtEl>
                                          <p:spTgt spid="5"/>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33A3C1-7D80-E3F2-76F5-74789B07B85F}"/>
              </a:ext>
            </a:extLst>
          </p:cNvPr>
          <p:cNvSpPr>
            <a:spLocks noGrp="1"/>
          </p:cNvSpPr>
          <p:nvPr>
            <p:ph type="title"/>
          </p:nvPr>
        </p:nvSpPr>
        <p:spPr>
          <a:xfrm>
            <a:off x="913795" y="-93134"/>
            <a:ext cx="10353762" cy="970450"/>
          </a:xfrm>
        </p:spPr>
        <p:txBody>
          <a:bodyPr/>
          <a:lstStyle/>
          <a:p>
            <a:pPr algn="ctr"/>
            <a:r>
              <a:rPr lang="en-GB" sz="4000" b="0" cap="none" spc="0" err="1">
                <a:ln w="0">
                  <a:solidFill>
                    <a:schemeClr val="tx1">
                      <a:lumMod val="75000"/>
                    </a:schemeClr>
                  </a:solidFill>
                </a:ln>
                <a:solidFill>
                  <a:srgbClr val="FF0000"/>
                </a:solidFill>
                <a:effectLst>
                  <a:glow rad="63500">
                    <a:schemeClr val="accent3">
                      <a:satMod val="175000"/>
                      <a:alpha val="40000"/>
                    </a:schemeClr>
                  </a:glow>
                  <a:outerShdw blurRad="60007" dist="200025" dir="15000000" sy="30000" kx="-1800000" algn="bl" rotWithShape="0">
                    <a:prstClr val="black">
                      <a:alpha val="32000"/>
                    </a:prstClr>
                  </a:outerShdw>
                  <a:reflection blurRad="6350" stA="53000" endA="300" endPos="35500" dir="5400000" sy="-90000" algn="bl" rotWithShape="0"/>
                </a:effectLst>
              </a:rPr>
              <a:t>InfraStructure</a:t>
            </a:r>
            <a:endParaRPr lang="en-IN" sz="4000" b="0" cap="none" spc="0">
              <a:ln w="0">
                <a:solidFill>
                  <a:schemeClr val="tx1">
                    <a:lumMod val="75000"/>
                  </a:schemeClr>
                </a:solidFill>
              </a:ln>
              <a:solidFill>
                <a:srgbClr val="FF0000"/>
              </a:solidFill>
              <a:effectLst>
                <a:glow rad="63500">
                  <a:schemeClr val="accent3">
                    <a:satMod val="175000"/>
                    <a:alpha val="40000"/>
                  </a:schemeClr>
                </a:glow>
                <a:outerShdw blurRad="60007" dist="200025" dir="15000000" sy="30000" kx="-1800000" algn="bl" rotWithShape="0">
                  <a:prstClr val="black">
                    <a:alpha val="32000"/>
                  </a:prstClr>
                </a:outerShdw>
                <a:reflection blurRad="6350" stA="53000" endA="300" endPos="35500" dir="5400000" sy="-90000" algn="bl" rotWithShape="0"/>
              </a:effectLst>
            </a:endParaRPr>
          </a:p>
        </p:txBody>
      </p:sp>
      <p:pic>
        <p:nvPicPr>
          <p:cNvPr id="10" name="Content Placeholder 9">
            <a:extLst>
              <a:ext uri="{FF2B5EF4-FFF2-40B4-BE49-F238E27FC236}">
                <a16:creationId xmlns:a16="http://schemas.microsoft.com/office/drawing/2014/main" id="{6F3DD4FD-E669-4136-4686-12ED6FC845E7}"/>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3454398"/>
            <a:ext cx="4538135" cy="3403601"/>
          </a:xfrm>
        </p:spPr>
      </p:pic>
      <p:pic>
        <p:nvPicPr>
          <p:cNvPr id="12" name="Picture 11">
            <a:extLst>
              <a:ext uri="{FF2B5EF4-FFF2-40B4-BE49-F238E27FC236}">
                <a16:creationId xmlns:a16="http://schemas.microsoft.com/office/drawing/2014/main" id="{CFBE5D3C-774C-F89F-F1E7-0C6EF9BD2AA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653866" y="3454400"/>
            <a:ext cx="4538133" cy="3403600"/>
          </a:xfrm>
          <a:prstGeom prst="rect">
            <a:avLst/>
          </a:prstGeom>
        </p:spPr>
      </p:pic>
      <p:pic>
        <p:nvPicPr>
          <p:cNvPr id="14" name="Picture 13">
            <a:extLst>
              <a:ext uri="{FF2B5EF4-FFF2-40B4-BE49-F238E27FC236}">
                <a16:creationId xmlns:a16="http://schemas.microsoft.com/office/drawing/2014/main" id="{30C287D0-A69F-A78D-B239-4A55DE87DFF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800601" y="3403602"/>
            <a:ext cx="2590799" cy="3454398"/>
          </a:xfrm>
          <a:prstGeom prst="rect">
            <a:avLst/>
          </a:prstGeom>
        </p:spPr>
      </p:pic>
      <p:sp>
        <p:nvSpPr>
          <p:cNvPr id="5" name="TextBox 4">
            <a:extLst>
              <a:ext uri="{FF2B5EF4-FFF2-40B4-BE49-F238E27FC236}">
                <a16:creationId xmlns:a16="http://schemas.microsoft.com/office/drawing/2014/main" id="{27B091FE-0072-F563-B955-3C54AFBC115A}"/>
              </a:ext>
            </a:extLst>
          </p:cNvPr>
          <p:cNvSpPr txBox="1"/>
          <p:nvPr/>
        </p:nvSpPr>
        <p:spPr>
          <a:xfrm>
            <a:off x="372533" y="1117600"/>
            <a:ext cx="10701866" cy="1815882"/>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r>
              <a:rPr lang="en-US" sz="1600">
                <a:solidFill>
                  <a:srgbClr val="0D0D0D"/>
                </a:solidFill>
                <a:ea typeface="+mn-lt"/>
                <a:cs typeface="+mn-lt"/>
              </a:rPr>
              <a:t>The infrastructure of a college campus serves as the backbone of academic excellence and community cohesion. From state-of-the-art laboratories to inviting green spaces, every building and facility is meticulously designed to support learning, research, and social interactions. Beyond functionality, the architecture often embodies the institution's values and history, inspiring pride and a sense of belonging among students and faculty. Whether it's modern classrooms equipped with cutting-edge technology or historic landmarks that stand as testaments to tradition, the college infrastructure fosters an environment where knowledge thrives and connections flourish, enriching the collegiate experience for all.</a:t>
            </a:r>
          </a:p>
        </p:txBody>
      </p:sp>
      <p:sp>
        <p:nvSpPr>
          <p:cNvPr id="4" name="Rectangle 2">
            <a:extLst>
              <a:ext uri="{FF2B5EF4-FFF2-40B4-BE49-F238E27FC236}">
                <a16:creationId xmlns:a16="http://schemas.microsoft.com/office/drawing/2014/main" id="{669ABE4D-349D-4983-C718-1D666B5CE63A}"/>
              </a:ext>
            </a:extLst>
          </p:cNvPr>
          <p:cNvSpPr>
            <a:spLocks noChangeArrowheads="1"/>
          </p:cNvSpPr>
          <p:nvPr/>
        </p:nvSpPr>
        <p:spPr bwMode="auto">
          <a:xfrm>
            <a:off x="84666" y="1095276"/>
            <a:ext cx="12022667" cy="230832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800" b="0" i="0" u="none" strike="noStrike" cap="none" normalizeH="0" baseline="0">
                <a:ln>
                  <a:noFill/>
                </a:ln>
                <a:solidFill>
                  <a:schemeClr val="tx1"/>
                </a:solidFill>
                <a:effectLst/>
                <a:latin typeface="Arial" panose="020B0604020202020204" pitchFamily="34" charset="0"/>
              </a:rPr>
              <a:t>College infrastructure plays a crucial role in enhancing the educational experience by providing state-of-the-art facilities and resources. Modern classrooms equipped with advanced technology facilitate interactive and innovative learning, while well-maintained libraries offer a vast array of resources for research and study. Additionally, recreational facilities, such as gyms and sports complexes, promote a healthy lifestyle and well-rounded development. Comfortable dormitories and dining halls ensure that students' living needs are met, creating a supportive environment that fosters academic success and personal growth. This robust infrastructure not only supports students' academic endeavors but also enriches their overall college experience.</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800" b="0" i="0" u="none" strike="noStrike" cap="none" normalizeH="0" baseline="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387567899"/>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31" presetClass="entr" presetSubtype="0" fill="hold" grpId="0" nodeType="click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p:cTn id="12" dur="1000" fill="hold"/>
                                        <p:tgtEl>
                                          <p:spTgt spid="4"/>
                                        </p:tgtEl>
                                        <p:attrNameLst>
                                          <p:attrName>ppt_w</p:attrName>
                                        </p:attrNameLst>
                                      </p:cBhvr>
                                      <p:tavLst>
                                        <p:tav tm="0">
                                          <p:val>
                                            <p:fltVal val="0"/>
                                          </p:val>
                                        </p:tav>
                                        <p:tav tm="100000">
                                          <p:val>
                                            <p:strVal val="#ppt_w"/>
                                          </p:val>
                                        </p:tav>
                                      </p:tavLst>
                                    </p:anim>
                                    <p:anim calcmode="lin" valueType="num">
                                      <p:cBhvr>
                                        <p:cTn id="13" dur="1000" fill="hold"/>
                                        <p:tgtEl>
                                          <p:spTgt spid="4"/>
                                        </p:tgtEl>
                                        <p:attrNameLst>
                                          <p:attrName>ppt_h</p:attrName>
                                        </p:attrNameLst>
                                      </p:cBhvr>
                                      <p:tavLst>
                                        <p:tav tm="0">
                                          <p:val>
                                            <p:fltVal val="0"/>
                                          </p:val>
                                        </p:tav>
                                        <p:tav tm="100000">
                                          <p:val>
                                            <p:strVal val="#ppt_h"/>
                                          </p:val>
                                        </p:tav>
                                      </p:tavLst>
                                    </p:anim>
                                    <p:anim calcmode="lin" valueType="num">
                                      <p:cBhvr>
                                        <p:cTn id="14" dur="1000" fill="hold"/>
                                        <p:tgtEl>
                                          <p:spTgt spid="4"/>
                                        </p:tgtEl>
                                        <p:attrNameLst>
                                          <p:attrName>style.rotation</p:attrName>
                                        </p:attrNameLst>
                                      </p:cBhvr>
                                      <p:tavLst>
                                        <p:tav tm="0">
                                          <p:val>
                                            <p:fltVal val="90"/>
                                          </p:val>
                                        </p:tav>
                                        <p:tav tm="100000">
                                          <p:val>
                                            <p:fltVal val="0"/>
                                          </p:val>
                                        </p:tav>
                                      </p:tavLst>
                                    </p:anim>
                                    <p:animEffect transition="in" filter="fade">
                                      <p:cBhvr>
                                        <p:cTn id="15" dur="1000"/>
                                        <p:tgtEl>
                                          <p:spTgt spid="4"/>
                                        </p:tgtEl>
                                      </p:cBhvr>
                                    </p:animEffect>
                                  </p:childTnLst>
                                </p:cTn>
                              </p:par>
                            </p:childTnLst>
                          </p:cTn>
                        </p:par>
                      </p:childTnLst>
                    </p:cTn>
                  </p:par>
                  <p:par>
                    <p:cTn id="16" fill="hold">
                      <p:stCondLst>
                        <p:cond delay="indefinite"/>
                      </p:stCondLst>
                      <p:childTnLst>
                        <p:par>
                          <p:cTn id="17" fill="hold">
                            <p:stCondLst>
                              <p:cond delay="0"/>
                            </p:stCondLst>
                            <p:childTnLst>
                              <p:par>
                                <p:cTn id="18" presetID="14" presetClass="entr" presetSubtype="10" fill="hold" nodeType="clickEffect">
                                  <p:stCondLst>
                                    <p:cond delay="0"/>
                                  </p:stCondLst>
                                  <p:childTnLst>
                                    <p:set>
                                      <p:cBhvr>
                                        <p:cTn id="19" dur="1" fill="hold">
                                          <p:stCondLst>
                                            <p:cond delay="0"/>
                                          </p:stCondLst>
                                        </p:cTn>
                                        <p:tgtEl>
                                          <p:spTgt spid="10"/>
                                        </p:tgtEl>
                                        <p:attrNameLst>
                                          <p:attrName>style.visibility</p:attrName>
                                        </p:attrNameLst>
                                      </p:cBhvr>
                                      <p:to>
                                        <p:strVal val="visible"/>
                                      </p:to>
                                    </p:set>
                                    <p:animEffect transition="in" filter="randombar(horizontal)">
                                      <p:cBhvr>
                                        <p:cTn id="20"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4"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7A2ADAB-3D55-FC07-C4F1-18C962BF75EE}"/>
              </a:ext>
            </a:extLst>
          </p:cNvPr>
          <p:cNvSpPr>
            <a:spLocks noGrp="1"/>
          </p:cNvSpPr>
          <p:nvPr>
            <p:ph type="title"/>
          </p:nvPr>
        </p:nvSpPr>
        <p:spPr>
          <a:xfrm>
            <a:off x="826753" y="0"/>
            <a:ext cx="10353762" cy="970450"/>
          </a:xfrm>
        </p:spPr>
        <p:txBody>
          <a:bodyPr/>
          <a:lstStyle/>
          <a:p>
            <a:pPr algn="ctr"/>
            <a:r>
              <a:rPr lang="en-GB" sz="4000" b="0" cap="none" spc="0">
                <a:ln w="0">
                  <a:solidFill>
                    <a:srgbClr val="00B0F0"/>
                  </a:solidFill>
                </a:ln>
                <a:solidFill>
                  <a:srgbClr val="002060"/>
                </a:solidFill>
                <a:effectLst>
                  <a:outerShdw blurRad="60007" dir="2000400" sy="-30000" kx="-800400" algn="bl" rotWithShape="0">
                    <a:prstClr val="black">
                      <a:alpha val="20000"/>
                    </a:prstClr>
                  </a:outerShdw>
                  <a:reflection blurRad="6350" stA="60000" endA="900" endPos="60000" dist="60007" dir="5400000" sy="-100000" algn="bl" rotWithShape="0"/>
                </a:effectLst>
              </a:rPr>
              <a:t>Computer Lab</a:t>
            </a:r>
            <a:endParaRPr lang="en-IN" sz="4000" b="0" cap="none" spc="0">
              <a:ln w="0">
                <a:solidFill>
                  <a:srgbClr val="00B0F0"/>
                </a:solidFill>
              </a:ln>
              <a:solidFill>
                <a:srgbClr val="002060"/>
              </a:solidFill>
              <a:effectLst>
                <a:outerShdw blurRad="60007" dir="2000400" sy="-30000" kx="-800400" algn="bl" rotWithShape="0">
                  <a:prstClr val="black">
                    <a:alpha val="20000"/>
                  </a:prstClr>
                </a:outerShdw>
                <a:reflection blurRad="6350" stA="60000" endA="900" endPos="60000" dist="60007" dir="5400000" sy="-100000" algn="bl" rotWithShape="0"/>
              </a:effectLst>
            </a:endParaRPr>
          </a:p>
        </p:txBody>
      </p:sp>
      <p:pic>
        <p:nvPicPr>
          <p:cNvPr id="6" name="Content Placeholder 5">
            <a:extLst>
              <a:ext uri="{FF2B5EF4-FFF2-40B4-BE49-F238E27FC236}">
                <a16:creationId xmlns:a16="http://schemas.microsoft.com/office/drawing/2014/main" id="{708D6177-C262-4AD2-4B45-9023BE84290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919655" y="3663950"/>
            <a:ext cx="4258733" cy="3194050"/>
          </a:xfrm>
        </p:spPr>
      </p:pic>
      <p:pic>
        <p:nvPicPr>
          <p:cNvPr id="12" name="Picture 11">
            <a:extLst>
              <a:ext uri="{FF2B5EF4-FFF2-40B4-BE49-F238E27FC236}">
                <a16:creationId xmlns:a16="http://schemas.microsoft.com/office/drawing/2014/main" id="{40FEC060-7604-1BFE-62C5-DD71634C672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218564" y="3663948"/>
            <a:ext cx="4258736" cy="3194052"/>
          </a:xfrm>
          <a:prstGeom prst="rect">
            <a:avLst/>
          </a:prstGeom>
        </p:spPr>
      </p:pic>
      <p:sp>
        <p:nvSpPr>
          <p:cNvPr id="3" name="TextBox 2">
            <a:extLst>
              <a:ext uri="{FF2B5EF4-FFF2-40B4-BE49-F238E27FC236}">
                <a16:creationId xmlns:a16="http://schemas.microsoft.com/office/drawing/2014/main" id="{79888488-705F-4329-1B8C-7891B8B75872}"/>
              </a:ext>
            </a:extLst>
          </p:cNvPr>
          <p:cNvSpPr txBox="1"/>
          <p:nvPr/>
        </p:nvSpPr>
        <p:spPr>
          <a:xfrm>
            <a:off x="186266" y="1049867"/>
            <a:ext cx="11734800" cy="276999"/>
          </a:xfrm>
          <a:prstGeom prst="rect">
            <a:avLst/>
          </a:prstGeom>
          <a:noFill/>
        </p:spPr>
        <p:txBody>
          <a:bodyPr rot="0" spcFirstLastPara="0" vertOverflow="overflow" horzOverflow="overflow" vert="horz" wrap="square" lIns="91440" tIns="45720" rIns="91440" bIns="45720" numCol="1" spcCol="0" rtlCol="0" fromWordArt="0" anchor="t" anchorCtr="0" forceAA="0" compatLnSpc="1">
            <a:prstTxWarp prst="textNoShape">
              <a:avLst/>
            </a:prstTxWarp>
            <a:spAutoFit/>
          </a:bodyPr>
          <a:lstStyle/>
          <a:p>
            <a:endParaRPr lang="en-US" sz="1200" dirty="0">
              <a:solidFill>
                <a:srgbClr val="0D0D0D"/>
              </a:solidFill>
            </a:endParaRPr>
          </a:p>
        </p:txBody>
      </p:sp>
      <p:sp>
        <p:nvSpPr>
          <p:cNvPr id="5" name="TextBox 4">
            <a:extLst>
              <a:ext uri="{FF2B5EF4-FFF2-40B4-BE49-F238E27FC236}">
                <a16:creationId xmlns:a16="http://schemas.microsoft.com/office/drawing/2014/main" id="{54FB005F-2F66-A726-545A-F0933A66545F}"/>
              </a:ext>
            </a:extLst>
          </p:cNvPr>
          <p:cNvSpPr txBox="1"/>
          <p:nvPr/>
        </p:nvSpPr>
        <p:spPr>
          <a:xfrm>
            <a:off x="228600" y="1219199"/>
            <a:ext cx="10951915" cy="1754326"/>
          </a:xfrm>
          <a:prstGeom prst="rect">
            <a:avLst/>
          </a:prstGeom>
          <a:noFill/>
        </p:spPr>
        <p:txBody>
          <a:bodyPr wrap="square" rtlCol="0">
            <a:spAutoFit/>
          </a:bodyPr>
          <a:lstStyle/>
          <a:p>
            <a:r>
              <a:rPr lang="en-GB"/>
              <a:t>A college computer lab is a vital asset that significantly enhances the learning environment for students. Equipped with the latest software and high-performance computers, it provides students with the tools they need to complete assignments, conduct research, and develop technical skills. The lab offers a collaborative space where students can work on group projects, share ideas, and receive assistance from knowledgeable staff. With extended hours of access, it ensures that all students, regardless of their personal resources, have the opportunity to utilize cutting-edge technology, thus </a:t>
            </a:r>
            <a:r>
              <a:rPr lang="en-GB" err="1"/>
              <a:t>leveling</a:t>
            </a:r>
            <a:r>
              <a:rPr lang="en-GB"/>
              <a:t> the playing field and promoting academic success.</a:t>
            </a:r>
            <a:endParaRPr lang="en-IN"/>
          </a:p>
        </p:txBody>
      </p:sp>
    </p:spTree>
    <p:extLst>
      <p:ext uri="{BB962C8B-B14F-4D97-AF65-F5344CB8AC3E}">
        <p14:creationId xmlns:p14="http://schemas.microsoft.com/office/powerpoint/2010/main" val="3055164515"/>
      </p:ext>
    </p:extLst>
  </p:cSld>
  <p:clrMapOvr>
    <a:masterClrMapping/>
  </p:clrMapOvr>
  <mc:AlternateContent xmlns:mc="http://schemas.openxmlformats.org/markup-compatibility/2006" xmlns:p14="http://schemas.microsoft.com/office/powerpoint/2010/main">
    <mc:Choice Requires="p14">
      <p:transition spd="slow" p14:dur="800">
        <p:circle/>
      </p:transition>
    </mc:Choice>
    <mc:Fallback xmlns="">
      <p:transition spd="slow">
        <p:circl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7"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strVal val="#ppt_h"/>
                                          </p:val>
                                        </p:tav>
                                        <p:tav tm="100000">
                                          <p:val>
                                            <p:strVal val="#ppt_h"/>
                                          </p:val>
                                        </p:tav>
                                      </p:tavLst>
                                    </p:anim>
                                  </p:childTnLst>
                                </p:cTn>
                              </p:par>
                              <p:par>
                                <p:cTn id="9" presetID="17" presetClass="entr" presetSubtype="10" fill="hold" nodeType="withEffect">
                                  <p:stCondLst>
                                    <p:cond delay="0"/>
                                  </p:stCondLst>
                                  <p:childTnLst>
                                    <p:set>
                                      <p:cBhvr>
                                        <p:cTn id="10" dur="1" fill="hold">
                                          <p:stCondLst>
                                            <p:cond delay="0"/>
                                          </p:stCondLst>
                                        </p:cTn>
                                        <p:tgtEl>
                                          <p:spTgt spid="6"/>
                                        </p:tgtEl>
                                        <p:attrNameLst>
                                          <p:attrName>style.visibility</p:attrName>
                                        </p:attrNameLst>
                                      </p:cBhvr>
                                      <p:to>
                                        <p:strVal val="visible"/>
                                      </p:to>
                                    </p:set>
                                    <p:anim calcmode="lin" valueType="num">
                                      <p:cBhvr>
                                        <p:cTn id="11" dur="500" fill="hold"/>
                                        <p:tgtEl>
                                          <p:spTgt spid="6"/>
                                        </p:tgtEl>
                                        <p:attrNameLst>
                                          <p:attrName>ppt_w</p:attrName>
                                        </p:attrNameLst>
                                      </p:cBhvr>
                                      <p:tavLst>
                                        <p:tav tm="0">
                                          <p:val>
                                            <p:fltVal val="0"/>
                                          </p:val>
                                        </p:tav>
                                        <p:tav tm="100000">
                                          <p:val>
                                            <p:strVal val="#ppt_w"/>
                                          </p:val>
                                        </p:tav>
                                      </p:tavLst>
                                    </p:anim>
                                    <p:anim calcmode="lin" valueType="num">
                                      <p:cBhvr>
                                        <p:cTn id="12" dur="500" fill="hold"/>
                                        <p:tgtEl>
                                          <p:spTgt spid="6"/>
                                        </p:tgtEl>
                                        <p:attrNameLst>
                                          <p:attrName>ppt_h</p:attrName>
                                        </p:attrNameLst>
                                      </p:cBhvr>
                                      <p:tavLst>
                                        <p:tav tm="0">
                                          <p:val>
                                            <p:strVal val="#ppt_h"/>
                                          </p:val>
                                        </p:tav>
                                        <p:tav tm="100000">
                                          <p:val>
                                            <p:strVal val="#ppt_h"/>
                                          </p:val>
                                        </p:tav>
                                      </p:tavLst>
                                    </p:anim>
                                  </p:childTnLst>
                                </p:cTn>
                              </p:par>
                              <p:par>
                                <p:cTn id="13" presetID="17" presetClass="entr" presetSubtype="10" fill="hold" nodeType="withEffect">
                                  <p:stCondLst>
                                    <p:cond delay="0"/>
                                  </p:stCondLst>
                                  <p:childTnLst>
                                    <p:set>
                                      <p:cBhvr>
                                        <p:cTn id="14" dur="1" fill="hold">
                                          <p:stCondLst>
                                            <p:cond delay="0"/>
                                          </p:stCondLst>
                                        </p:cTn>
                                        <p:tgtEl>
                                          <p:spTgt spid="12"/>
                                        </p:tgtEl>
                                        <p:attrNameLst>
                                          <p:attrName>style.visibility</p:attrName>
                                        </p:attrNameLst>
                                      </p:cBhvr>
                                      <p:to>
                                        <p:strVal val="visible"/>
                                      </p:to>
                                    </p:set>
                                    <p:anim calcmode="lin" valueType="num">
                                      <p:cBhvr>
                                        <p:cTn id="15" dur="500" fill="hold"/>
                                        <p:tgtEl>
                                          <p:spTgt spid="12"/>
                                        </p:tgtEl>
                                        <p:attrNameLst>
                                          <p:attrName>ppt_w</p:attrName>
                                        </p:attrNameLst>
                                      </p:cBhvr>
                                      <p:tavLst>
                                        <p:tav tm="0">
                                          <p:val>
                                            <p:fltVal val="0"/>
                                          </p:val>
                                        </p:tav>
                                        <p:tav tm="100000">
                                          <p:val>
                                            <p:strVal val="#ppt_w"/>
                                          </p:val>
                                        </p:tav>
                                      </p:tavLst>
                                    </p:anim>
                                    <p:anim calcmode="lin" valueType="num">
                                      <p:cBhvr>
                                        <p:cTn id="16" dur="500" fill="hold"/>
                                        <p:tgtEl>
                                          <p:spTgt spid="12"/>
                                        </p:tgtEl>
                                        <p:attrNameLst>
                                          <p:attrName>ppt_h</p:attrName>
                                        </p:attrNameLst>
                                      </p:cBhvr>
                                      <p:tavLst>
                                        <p:tav tm="0">
                                          <p:val>
                                            <p:strVal val="#ppt_h"/>
                                          </p:val>
                                        </p:tav>
                                        <p:tav tm="100000">
                                          <p:val>
                                            <p:strVal val="#ppt_h"/>
                                          </p:val>
                                        </p:tav>
                                      </p:tavLst>
                                    </p:anim>
                                  </p:childTnLst>
                                </p:cTn>
                              </p:par>
                              <p:par>
                                <p:cTn id="17" presetID="17" presetClass="entr" presetSubtype="10" fill="hold" grpId="0" nodeType="withEffect" nodePh="1">
                                  <p:stCondLst>
                                    <p:cond delay="0"/>
                                  </p:stCondLst>
                                  <p:endCondLst>
                                    <p:cond evt="begin" delay="0">
                                      <p:tn val="17"/>
                                    </p:cond>
                                  </p:endCondLst>
                                  <p:childTnLst>
                                    <p:set>
                                      <p:cBhvr>
                                        <p:cTn id="18" dur="1" fill="hold">
                                          <p:stCondLst>
                                            <p:cond delay="0"/>
                                          </p:stCondLst>
                                        </p:cTn>
                                        <p:tgtEl>
                                          <p:spTgt spid="3"/>
                                        </p:tgtEl>
                                        <p:attrNameLst>
                                          <p:attrName>style.visibility</p:attrName>
                                        </p:attrNameLst>
                                      </p:cBhvr>
                                      <p:to>
                                        <p:strVal val="visible"/>
                                      </p:to>
                                    </p:set>
                                    <p:anim calcmode="lin" valueType="num">
                                      <p:cBhvr>
                                        <p:cTn id="19" dur="500" fill="hold"/>
                                        <p:tgtEl>
                                          <p:spTgt spid="3"/>
                                        </p:tgtEl>
                                        <p:attrNameLst>
                                          <p:attrName>ppt_w</p:attrName>
                                        </p:attrNameLst>
                                      </p:cBhvr>
                                      <p:tavLst>
                                        <p:tav tm="0">
                                          <p:val>
                                            <p:fltVal val="0"/>
                                          </p:val>
                                        </p:tav>
                                        <p:tav tm="100000">
                                          <p:val>
                                            <p:strVal val="#ppt_w"/>
                                          </p:val>
                                        </p:tav>
                                      </p:tavLst>
                                    </p:anim>
                                    <p:anim calcmode="lin" valueType="num">
                                      <p:cBhvr>
                                        <p:cTn id="20" dur="500" fill="hold"/>
                                        <p:tgtEl>
                                          <p:spTgt spid="3"/>
                                        </p:tgtEl>
                                        <p:attrNameLst>
                                          <p:attrName>ppt_h</p:attrName>
                                        </p:attrNameLst>
                                      </p:cBhvr>
                                      <p:tavLst>
                                        <p:tav tm="0">
                                          <p:val>
                                            <p:strVal val="#ppt_h"/>
                                          </p:val>
                                        </p:tav>
                                        <p:tav tm="100000">
                                          <p:val>
                                            <p:strVal val="#ppt_h"/>
                                          </p:val>
                                        </p:tav>
                                      </p:tavLst>
                                    </p:anim>
                                  </p:childTnLst>
                                </p:cTn>
                              </p:par>
                              <p:par>
                                <p:cTn id="21" presetID="17" presetClass="entr" presetSubtype="10"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p:cTn id="23" dur="500" fill="hold"/>
                                        <p:tgtEl>
                                          <p:spTgt spid="5"/>
                                        </p:tgtEl>
                                        <p:attrNameLst>
                                          <p:attrName>ppt_w</p:attrName>
                                        </p:attrNameLst>
                                      </p:cBhvr>
                                      <p:tavLst>
                                        <p:tav tm="0">
                                          <p:val>
                                            <p:fltVal val="0"/>
                                          </p:val>
                                        </p:tav>
                                        <p:tav tm="100000">
                                          <p:val>
                                            <p:strVal val="#ppt_w"/>
                                          </p:val>
                                        </p:tav>
                                      </p:tavLst>
                                    </p:anim>
                                    <p:anim calcmode="lin" valueType="num">
                                      <p:cBhvr>
                                        <p:cTn id="24" dur="500" fill="hold"/>
                                        <p:tgtEl>
                                          <p:spTgt spid="5"/>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P spid="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77F3D36-B4D1-A502-43B8-771417E1E3F2}"/>
              </a:ext>
            </a:extLst>
          </p:cNvPr>
          <p:cNvSpPr>
            <a:spLocks noGrp="1"/>
          </p:cNvSpPr>
          <p:nvPr>
            <p:ph type="title"/>
          </p:nvPr>
        </p:nvSpPr>
        <p:spPr>
          <a:xfrm>
            <a:off x="826754" y="0"/>
            <a:ext cx="10353762" cy="970450"/>
          </a:xfrm>
        </p:spPr>
        <p:txBody>
          <a:bodyPr/>
          <a:lstStyle/>
          <a:p>
            <a:pPr algn="ctr"/>
            <a:r>
              <a:rPr lang="en-GB" sz="4000" b="1">
                <a:ln>
                  <a:solidFill>
                    <a:srgbClr val="0070C0"/>
                  </a:solidFill>
                </a:ln>
                <a:solidFill>
                  <a:srgbClr val="00B0F0"/>
                </a:solidFill>
                <a:effectLst>
                  <a:outerShdw blurRad="38100" dist="19050" dir="2700000" algn="tl" rotWithShape="0">
                    <a:schemeClr val="dk1">
                      <a:lumMod val="50000"/>
                      <a:alpha val="40000"/>
                    </a:schemeClr>
                  </a:outerShdw>
                </a:effectLst>
              </a:rPr>
              <a:t>Excellent Teachers</a:t>
            </a:r>
            <a:endParaRPr lang="en-IN" sz="4000" b="1">
              <a:ln>
                <a:solidFill>
                  <a:srgbClr val="0070C0"/>
                </a:solidFill>
              </a:ln>
              <a:solidFill>
                <a:srgbClr val="00B0F0"/>
              </a:solidFill>
              <a:effectLst>
                <a:outerShdw blurRad="38100" dist="19050" dir="2700000" algn="tl" rotWithShape="0">
                  <a:schemeClr val="dk1">
                    <a:lumMod val="50000"/>
                    <a:alpha val="40000"/>
                  </a:schemeClr>
                </a:outerShdw>
              </a:effectLst>
            </a:endParaRPr>
          </a:p>
        </p:txBody>
      </p:sp>
      <p:pic>
        <p:nvPicPr>
          <p:cNvPr id="6" name="Content Placeholder 5">
            <a:extLst>
              <a:ext uri="{FF2B5EF4-FFF2-40B4-BE49-F238E27FC236}">
                <a16:creationId xmlns:a16="http://schemas.microsoft.com/office/drawing/2014/main" id="{C8967755-C5F3-6C6A-274B-9816C4C9E17C}"/>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0" y="4076700"/>
            <a:ext cx="4199467" cy="2781300"/>
          </a:xfrm>
        </p:spPr>
      </p:pic>
      <p:pic>
        <p:nvPicPr>
          <p:cNvPr id="8" name="Picture 7">
            <a:extLst>
              <a:ext uri="{FF2B5EF4-FFF2-40B4-BE49-F238E27FC236}">
                <a16:creationId xmlns:a16="http://schemas.microsoft.com/office/drawing/2014/main" id="{213444F3-7A63-33D1-A6BB-5B83D53FAB6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830750"/>
            <a:ext cx="4199466" cy="3149600"/>
          </a:xfrm>
          <a:prstGeom prst="rect">
            <a:avLst/>
          </a:prstGeom>
        </p:spPr>
      </p:pic>
      <p:pic>
        <p:nvPicPr>
          <p:cNvPr id="10" name="Picture 9">
            <a:extLst>
              <a:ext uri="{FF2B5EF4-FFF2-40B4-BE49-F238E27FC236}">
                <a16:creationId xmlns:a16="http://schemas.microsoft.com/office/drawing/2014/main" id="{25C7669A-BB4B-F4EC-29B8-564936DCA4D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57066" y="3606800"/>
            <a:ext cx="4334933" cy="3251200"/>
          </a:xfrm>
          <a:prstGeom prst="rect">
            <a:avLst/>
          </a:prstGeom>
        </p:spPr>
      </p:pic>
      <p:sp>
        <p:nvSpPr>
          <p:cNvPr id="5" name="TextBox 4">
            <a:extLst>
              <a:ext uri="{FF2B5EF4-FFF2-40B4-BE49-F238E27FC236}">
                <a16:creationId xmlns:a16="http://schemas.microsoft.com/office/drawing/2014/main" id="{A523C1EE-09E1-F3E1-C006-2DDDC91D6959}"/>
              </a:ext>
            </a:extLst>
          </p:cNvPr>
          <p:cNvSpPr txBox="1"/>
          <p:nvPr/>
        </p:nvSpPr>
        <p:spPr>
          <a:xfrm>
            <a:off x="4267200" y="970450"/>
            <a:ext cx="7924799" cy="2636350"/>
          </a:xfrm>
          <a:prstGeom prst="rect">
            <a:avLst/>
          </a:prstGeom>
          <a:noFill/>
        </p:spPr>
        <p:txBody>
          <a:bodyPr wrap="square" rtlCol="0">
            <a:spAutoFit/>
          </a:bodyPr>
          <a:lstStyle/>
          <a:p>
            <a:r>
              <a:rPr lang="en-GB"/>
              <a:t>College teachers are the cornerstone of the educational experience, bringing expertise, passion, and dedication to their classrooms. Their deep knowledge and enthusiasm for their subjects inspire students to explore and engage with new ideas, fostering a love of learning. By providing personalized guidance, feedback, and support, they help students overcome challenges and achieve their academic goals. Additionally, college teachers often serve as mentors, offering career advice and professional connections that extend beyond graduation. Their commitment to student success and lifelong learning creates a dynamic and supportive environment where students can thrive.</a:t>
            </a:r>
            <a:endParaRPr lang="en-IN"/>
          </a:p>
        </p:txBody>
      </p:sp>
    </p:spTree>
    <p:extLst>
      <p:ext uri="{BB962C8B-B14F-4D97-AF65-F5344CB8AC3E}">
        <p14:creationId xmlns:p14="http://schemas.microsoft.com/office/powerpoint/2010/main" val="3597243384"/>
      </p:ext>
    </p:extLst>
  </p:cSld>
  <p:clrMapOvr>
    <a:masterClrMapping/>
  </p:clrMapOvr>
  <p:transition spd="med">
    <p:pull/>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fade">
                                      <p:cBhvr>
                                        <p:cTn id="13" dur="500"/>
                                        <p:tgtEl>
                                          <p:spTgt spid="8"/>
                                        </p:tgtEl>
                                      </p:cBhvr>
                                    </p:animEffect>
                                  </p:childTnLst>
                                </p:cTn>
                              </p:par>
                              <p:par>
                                <p:cTn id="14" presetID="10" presetClass="entr" presetSubtype="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fade">
                                      <p:cBhvr>
                                        <p:cTn id="16" dur="500"/>
                                        <p:tgtEl>
                                          <p:spTgt spid="10"/>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fade">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2249A7-4AD6-F443-BFB6-9EC22EBF509B}"/>
              </a:ext>
            </a:extLst>
          </p:cNvPr>
          <p:cNvSpPr>
            <a:spLocks noGrp="1"/>
          </p:cNvSpPr>
          <p:nvPr>
            <p:ph type="title"/>
          </p:nvPr>
        </p:nvSpPr>
        <p:spPr>
          <a:xfrm>
            <a:off x="913795" y="0"/>
            <a:ext cx="10353762" cy="970450"/>
          </a:xfrm>
        </p:spPr>
        <p:txBody>
          <a:bodyPr/>
          <a:lstStyle/>
          <a:p>
            <a:pPr algn="ctr"/>
            <a:r>
              <a:rPr lang="en-GB" sz="4000" b="1">
                <a:ln w="6600">
                  <a:solidFill>
                    <a:schemeClr val="accent1">
                      <a:lumMod val="60000"/>
                      <a:lumOff val="40000"/>
                    </a:schemeClr>
                  </a:solidFill>
                  <a:prstDash val="solid"/>
                </a:ln>
                <a:solidFill>
                  <a:schemeClr val="accent1">
                    <a:lumMod val="40000"/>
                    <a:lumOff val="60000"/>
                  </a:schemeClr>
                </a:solidFill>
                <a:effectLst>
                  <a:outerShdw dist="38100" dir="2700000" algn="tl" rotWithShape="0">
                    <a:schemeClr val="accent2"/>
                  </a:outerShdw>
                </a:effectLst>
              </a:rPr>
              <a:t>Events &amp; Programs</a:t>
            </a:r>
            <a:endParaRPr lang="en-IN" sz="4000" b="1">
              <a:ln w="6600">
                <a:solidFill>
                  <a:schemeClr val="accent1">
                    <a:lumMod val="60000"/>
                    <a:lumOff val="40000"/>
                  </a:schemeClr>
                </a:solidFill>
                <a:prstDash val="solid"/>
              </a:ln>
              <a:solidFill>
                <a:schemeClr val="accent1">
                  <a:lumMod val="40000"/>
                  <a:lumOff val="60000"/>
                </a:schemeClr>
              </a:solidFill>
              <a:effectLst>
                <a:outerShdw dist="38100" dir="2700000" algn="tl" rotWithShape="0">
                  <a:schemeClr val="accent2"/>
                </a:outerShdw>
              </a:effectLst>
            </a:endParaRPr>
          </a:p>
        </p:txBody>
      </p:sp>
      <p:pic>
        <p:nvPicPr>
          <p:cNvPr id="6" name="Content Placeholder 5">
            <a:extLst>
              <a:ext uri="{FF2B5EF4-FFF2-40B4-BE49-F238E27FC236}">
                <a16:creationId xmlns:a16="http://schemas.microsoft.com/office/drawing/2014/main" id="{F55CEBCF-2B52-60A4-EC80-5BA52952B47B}"/>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5324" y="2788627"/>
            <a:ext cx="3044427" cy="4059237"/>
          </a:xfrm>
        </p:spPr>
      </p:pic>
      <p:pic>
        <p:nvPicPr>
          <p:cNvPr id="8" name="Picture 7">
            <a:extLst>
              <a:ext uri="{FF2B5EF4-FFF2-40B4-BE49-F238E27FC236}">
                <a16:creationId xmlns:a16="http://schemas.microsoft.com/office/drawing/2014/main" id="{8FFCAC8E-B78E-600F-BAA6-D503A64C272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8668812" y="4205474"/>
            <a:ext cx="3523189" cy="2642391"/>
          </a:xfrm>
          <a:prstGeom prst="rect">
            <a:avLst/>
          </a:prstGeom>
        </p:spPr>
      </p:pic>
      <p:pic>
        <p:nvPicPr>
          <p:cNvPr id="10" name="Picture 9">
            <a:extLst>
              <a:ext uri="{FF2B5EF4-FFF2-40B4-BE49-F238E27FC236}">
                <a16:creationId xmlns:a16="http://schemas.microsoft.com/office/drawing/2014/main" id="{5646B1D8-D447-CD77-9FA1-42DEF1ED5838}"/>
              </a:ext>
            </a:extLst>
          </p:cNvPr>
          <p:cNvPicPr>
            <a:picLocks noChangeAspect="1"/>
          </p:cNvPicPr>
          <p:nvPr/>
        </p:nvPicPr>
        <p:blipFill>
          <a:blip r:embed="rId4"/>
          <a:stretch>
            <a:fillRect/>
          </a:stretch>
        </p:blipFill>
        <p:spPr>
          <a:xfrm>
            <a:off x="3039103" y="3786147"/>
            <a:ext cx="5629709" cy="3061717"/>
          </a:xfrm>
          <a:prstGeom prst="rect">
            <a:avLst/>
          </a:prstGeom>
        </p:spPr>
      </p:pic>
      <p:sp>
        <p:nvSpPr>
          <p:cNvPr id="5" name="TextBox 4">
            <a:extLst>
              <a:ext uri="{FF2B5EF4-FFF2-40B4-BE49-F238E27FC236}">
                <a16:creationId xmlns:a16="http://schemas.microsoft.com/office/drawing/2014/main" id="{753736B5-33E5-1845-7067-F2C4A4E4601D}"/>
              </a:ext>
            </a:extLst>
          </p:cNvPr>
          <p:cNvSpPr txBox="1"/>
          <p:nvPr/>
        </p:nvSpPr>
        <p:spPr>
          <a:xfrm>
            <a:off x="3462867" y="970450"/>
            <a:ext cx="8382000" cy="2585323"/>
          </a:xfrm>
          <a:prstGeom prst="rect">
            <a:avLst/>
          </a:prstGeom>
          <a:noFill/>
        </p:spPr>
        <p:txBody>
          <a:bodyPr wrap="square" rtlCol="0">
            <a:spAutoFit/>
          </a:bodyPr>
          <a:lstStyle/>
          <a:p>
            <a:r>
              <a:rPr lang="en-GB"/>
              <a:t>College events and programs are essential in creating a vibrant and engaging campus life, offering students numerous opportunities for personal and professional growth. These activities, ranging from academic seminars and cultural festivals to career fairs and community service projects, provide a platform for students to explore diverse interests, develop new skills, and connect with peers and industry professionals. Participating in these events enhances the overall college experience by fostering a sense of community, encouraging collaboration, and building a strong network of relationships. Ultimately, college events and programs enrich students' lives, preparing them for future success both personally and professionally.</a:t>
            </a:r>
            <a:endParaRPr lang="en-IN"/>
          </a:p>
        </p:txBody>
      </p:sp>
    </p:spTree>
    <p:extLst>
      <p:ext uri="{BB962C8B-B14F-4D97-AF65-F5344CB8AC3E}">
        <p14:creationId xmlns:p14="http://schemas.microsoft.com/office/powerpoint/2010/main" val="1383069778"/>
      </p:ext>
    </p:extLst>
  </p:cSld>
  <p:clrMapOvr>
    <a:masterClrMapping/>
  </p:clrMapOvr>
  <p:transition spd="slow">
    <p:cove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checkerboard(across)">
                                      <p:cBhvr>
                                        <p:cTn id="7" dur="500"/>
                                        <p:tgtEl>
                                          <p:spTgt spid="2"/>
                                        </p:tgtEl>
                                      </p:cBhvr>
                                    </p:animEffect>
                                  </p:childTnLst>
                                </p:cTn>
                              </p:par>
                              <p:par>
                                <p:cTn id="8" presetID="5" presetClass="entr" presetSubtype="10" fill="hold"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checkerboard(across)">
                                      <p:cBhvr>
                                        <p:cTn id="10" dur="500"/>
                                        <p:tgtEl>
                                          <p:spTgt spid="6"/>
                                        </p:tgtEl>
                                      </p:cBhvr>
                                    </p:animEffect>
                                  </p:childTnLst>
                                </p:cTn>
                              </p:par>
                              <p:par>
                                <p:cTn id="11" presetID="5" presetClass="entr" presetSubtype="10" fill="hold" nodeType="withEffect">
                                  <p:stCondLst>
                                    <p:cond delay="0"/>
                                  </p:stCondLst>
                                  <p:childTnLst>
                                    <p:set>
                                      <p:cBhvr>
                                        <p:cTn id="12" dur="1" fill="hold">
                                          <p:stCondLst>
                                            <p:cond delay="0"/>
                                          </p:stCondLst>
                                        </p:cTn>
                                        <p:tgtEl>
                                          <p:spTgt spid="8"/>
                                        </p:tgtEl>
                                        <p:attrNameLst>
                                          <p:attrName>style.visibility</p:attrName>
                                        </p:attrNameLst>
                                      </p:cBhvr>
                                      <p:to>
                                        <p:strVal val="visible"/>
                                      </p:to>
                                    </p:set>
                                    <p:animEffect transition="in" filter="checkerboard(across)">
                                      <p:cBhvr>
                                        <p:cTn id="13" dur="500"/>
                                        <p:tgtEl>
                                          <p:spTgt spid="8"/>
                                        </p:tgtEl>
                                      </p:cBhvr>
                                    </p:animEffect>
                                  </p:childTnLst>
                                </p:cTn>
                              </p:par>
                              <p:par>
                                <p:cTn id="14" presetID="5" presetClass="entr" presetSubtype="10" fill="hold" nodeType="withEffect">
                                  <p:stCondLst>
                                    <p:cond delay="0"/>
                                  </p:stCondLst>
                                  <p:childTnLst>
                                    <p:set>
                                      <p:cBhvr>
                                        <p:cTn id="15" dur="1" fill="hold">
                                          <p:stCondLst>
                                            <p:cond delay="0"/>
                                          </p:stCondLst>
                                        </p:cTn>
                                        <p:tgtEl>
                                          <p:spTgt spid="10"/>
                                        </p:tgtEl>
                                        <p:attrNameLst>
                                          <p:attrName>style.visibility</p:attrName>
                                        </p:attrNameLst>
                                      </p:cBhvr>
                                      <p:to>
                                        <p:strVal val="visible"/>
                                      </p:to>
                                    </p:set>
                                    <p:animEffect transition="in" filter="checkerboard(across)">
                                      <p:cBhvr>
                                        <p:cTn id="16" dur="500"/>
                                        <p:tgtEl>
                                          <p:spTgt spid="10"/>
                                        </p:tgtEl>
                                      </p:cBhvr>
                                    </p:animEffect>
                                  </p:childTnLst>
                                </p:cTn>
                              </p:par>
                              <p:par>
                                <p:cTn id="17" presetID="5" presetClass="entr" presetSubtype="10"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Effect transition="in" filter="checkerboard(across)">
                                      <p:cBhvr>
                                        <p:cTn id="19"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5"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3099A4-0901-7F3E-92E7-48458AFD3888}"/>
              </a:ext>
            </a:extLst>
          </p:cNvPr>
          <p:cNvSpPr>
            <a:spLocks noGrp="1"/>
          </p:cNvSpPr>
          <p:nvPr>
            <p:ph type="title"/>
          </p:nvPr>
        </p:nvSpPr>
        <p:spPr>
          <a:xfrm>
            <a:off x="0" y="0"/>
            <a:ext cx="11267557" cy="1066800"/>
          </a:xfrm>
        </p:spPr>
        <p:txBody>
          <a:bodyPr/>
          <a:lstStyle/>
          <a:p>
            <a:pPr algn="ctr"/>
            <a:r>
              <a:rPr lang="en-GB" sz="40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rPr>
              <a:t>Entry &amp; Exit Gate</a:t>
            </a:r>
            <a:endParaRPr lang="en-IN" sz="4000" b="1">
              <a:ln w="12700">
                <a:solidFill>
                  <a:schemeClr val="accent1"/>
                </a:solidFill>
                <a:prstDash val="solid"/>
              </a:ln>
              <a:pattFill prst="pct50">
                <a:fgClr>
                  <a:schemeClr val="accent1"/>
                </a:fgClr>
                <a:bgClr>
                  <a:schemeClr val="accent1">
                    <a:lumMod val="20000"/>
                    <a:lumOff val="80000"/>
                  </a:schemeClr>
                </a:bgClr>
              </a:pattFill>
              <a:effectLst>
                <a:outerShdw dist="38100" dir="2640000" algn="bl" rotWithShape="0">
                  <a:schemeClr val="accent1"/>
                </a:outerShdw>
              </a:effectLst>
            </a:endParaRPr>
          </a:p>
        </p:txBody>
      </p:sp>
      <p:pic>
        <p:nvPicPr>
          <p:cNvPr id="6" name="Content Placeholder 5">
            <a:extLst>
              <a:ext uri="{FF2B5EF4-FFF2-40B4-BE49-F238E27FC236}">
                <a16:creationId xmlns:a16="http://schemas.microsoft.com/office/drawing/2014/main" id="{C3FEF96C-2A63-8DF1-A93C-22B9B8649395}"/>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8102600" y="1066800"/>
            <a:ext cx="4089400" cy="5791200"/>
          </a:xfrm>
        </p:spPr>
      </p:pic>
      <p:pic>
        <p:nvPicPr>
          <p:cNvPr id="8" name="Picture 7">
            <a:extLst>
              <a:ext uri="{FF2B5EF4-FFF2-40B4-BE49-F238E27FC236}">
                <a16:creationId xmlns:a16="http://schemas.microsoft.com/office/drawing/2014/main" id="{3E9FFE77-2166-CB99-9244-BC98746FC70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 y="1064537"/>
            <a:ext cx="3860799" cy="5795726"/>
          </a:xfrm>
          <a:prstGeom prst="rect">
            <a:avLst/>
          </a:prstGeom>
        </p:spPr>
      </p:pic>
      <p:sp>
        <p:nvSpPr>
          <p:cNvPr id="3" name="TextBox 2">
            <a:extLst>
              <a:ext uri="{FF2B5EF4-FFF2-40B4-BE49-F238E27FC236}">
                <a16:creationId xmlns:a16="http://schemas.microsoft.com/office/drawing/2014/main" id="{72E5D557-04EE-3876-3DAF-941E43737C61}"/>
              </a:ext>
            </a:extLst>
          </p:cNvPr>
          <p:cNvSpPr txBox="1"/>
          <p:nvPr/>
        </p:nvSpPr>
        <p:spPr>
          <a:xfrm>
            <a:off x="3860799" y="1066800"/>
            <a:ext cx="4241799" cy="5632311"/>
          </a:xfrm>
          <a:prstGeom prst="rect">
            <a:avLst/>
          </a:prstGeom>
          <a:noFill/>
        </p:spPr>
        <p:txBody>
          <a:bodyPr wrap="square" rtlCol="0">
            <a:spAutoFit/>
          </a:bodyPr>
          <a:lstStyle/>
          <a:p>
            <a:r>
              <a:rPr lang="en-GB"/>
              <a:t>A college's entry and exit gates serve as welcoming and secure thresholds that significantly enhance campus safety and aesthetics. These gates, often manned by security personnel and equipped with surveillance cameras, ensure a controlled and safe environment for students, faculty, and visitors. Their strategic placement and design contribute to smooth traffic flow, reducing congestion and making daily commutes more efficient. Additionally, well-designed gates add to the visual appeal of the campus, creating a positive first impression and fostering a sense of pride and belonging among the college community. Overall, these gates play a crucial role in maintaining a secure, organized, and inviting campus atmosphere.</a:t>
            </a:r>
            <a:endParaRPr lang="en-IN"/>
          </a:p>
        </p:txBody>
      </p:sp>
    </p:spTree>
    <p:extLst>
      <p:ext uri="{BB962C8B-B14F-4D97-AF65-F5344CB8AC3E}">
        <p14:creationId xmlns:p14="http://schemas.microsoft.com/office/powerpoint/2010/main" val="2340493120"/>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8" presetClass="emph" presetSubtype="0" fill="hold" grpId="0" nodeType="clickEffect">
                                  <p:stCondLst>
                                    <p:cond delay="0"/>
                                  </p:stCondLst>
                                  <p:childTnLst>
                                    <p:animRot by="21600000">
                                      <p:cBhvr>
                                        <p:cTn id="6" dur="2000" fill="hold"/>
                                        <p:tgtEl>
                                          <p:spTgt spid="2"/>
                                        </p:tgtEl>
                                        <p:attrNameLst>
                                          <p:attrName>r</p:attrName>
                                        </p:attrNameLst>
                                      </p:cBhvr>
                                    </p:animRot>
                                  </p:childTnLst>
                                </p:cTn>
                              </p:par>
                              <p:par>
                                <p:cTn id="7" presetID="8" presetClass="emph" presetSubtype="0" fill="hold" nodeType="withEffect">
                                  <p:stCondLst>
                                    <p:cond delay="0"/>
                                  </p:stCondLst>
                                  <p:childTnLst>
                                    <p:animRot by="21600000">
                                      <p:cBhvr>
                                        <p:cTn id="8" dur="2000" fill="hold"/>
                                        <p:tgtEl>
                                          <p:spTgt spid="6"/>
                                        </p:tgtEl>
                                        <p:attrNameLst>
                                          <p:attrName>r</p:attrName>
                                        </p:attrNameLst>
                                      </p:cBhvr>
                                    </p:animRot>
                                  </p:childTnLst>
                                </p:cTn>
                              </p:par>
                              <p:par>
                                <p:cTn id="9" presetID="8" presetClass="emph" presetSubtype="0" fill="hold" nodeType="withEffect">
                                  <p:stCondLst>
                                    <p:cond delay="0"/>
                                  </p:stCondLst>
                                  <p:childTnLst>
                                    <p:animRot by="21600000">
                                      <p:cBhvr>
                                        <p:cTn id="10" dur="2000" fill="hold"/>
                                        <p:tgtEl>
                                          <p:spTgt spid="8"/>
                                        </p:tgtEl>
                                        <p:attrNameLst>
                                          <p:attrName>r</p:attrName>
                                        </p:attrNameLst>
                                      </p:cBhvr>
                                    </p:animRot>
                                  </p:childTnLst>
                                </p:cTn>
                              </p:par>
                              <p:par>
                                <p:cTn id="11" presetID="8" presetClass="emph" presetSubtype="0" fill="hold" grpId="0" nodeType="withEffect">
                                  <p:stCondLst>
                                    <p:cond delay="0"/>
                                  </p:stCondLst>
                                  <p:childTnLst>
                                    <p:animRot by="21600000">
                                      <p:cBhvr>
                                        <p:cTn id="12" dur="2000" fill="hold"/>
                                        <p:tgtEl>
                                          <p:spTgt spid="3"/>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
  <a:themeElements>
    <a:clrScheme name="Slate">
      <a:dk1>
        <a:sysClr val="windowText" lastClr="000000"/>
      </a:dk1>
      <a:lt1>
        <a:sysClr val="window" lastClr="FFFFFF"/>
      </a:lt1>
      <a:dk2>
        <a:srgbClr val="212123"/>
      </a:dk2>
      <a:lt2>
        <a:srgbClr val="DADADA"/>
      </a:lt2>
      <a:accent1>
        <a:srgbClr val="BC451B"/>
      </a:accent1>
      <a:accent2>
        <a:srgbClr val="D3BA68"/>
      </a:accent2>
      <a:accent3>
        <a:srgbClr val="BB8640"/>
      </a:accent3>
      <a:accent4>
        <a:srgbClr val="AD9277"/>
      </a:accent4>
      <a:accent5>
        <a:srgbClr val="A55A43"/>
      </a:accent5>
      <a:accent6>
        <a:srgbClr val="AD9D7B"/>
      </a:accent6>
      <a:hlink>
        <a:srgbClr val="E98052"/>
      </a:hlink>
      <a:folHlink>
        <a:srgbClr val="F4B69B"/>
      </a:folHlink>
    </a:clrScheme>
    <a:fontScheme name="Slate">
      <a:maj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Calisto MT"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 id="{C3F70B94-7CE9-428E-ADC1-3269CC2C3385}" vid="{3F2DE9A5-64E6-437C-A389-CC4477E817E8}"/>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TM04033929[[fn=Slate]]</Template>
  <Application>Microsoft Office PowerPoint</Application>
  <PresentationFormat>Widescreen</PresentationFormat>
  <Slides>13</Slides>
  <Notes>0</Notes>
  <HiddenSlides>0</HiddenSlides>
  <ScaleCrop>false</ScaleCrop>
  <HeadingPairs>
    <vt:vector size="4" baseType="variant">
      <vt:variant>
        <vt:lpstr>Theme</vt:lpstr>
      </vt:variant>
      <vt:variant>
        <vt:i4>1</vt:i4>
      </vt:variant>
      <vt:variant>
        <vt:lpstr>Slide Titles</vt:lpstr>
      </vt:variant>
      <vt:variant>
        <vt:i4>13</vt:i4>
      </vt:variant>
    </vt:vector>
  </HeadingPairs>
  <TitlesOfParts>
    <vt:vector size="14" baseType="lpstr">
      <vt:lpstr>Slate</vt:lpstr>
      <vt:lpstr>PowerPoint Presentation</vt:lpstr>
      <vt:lpstr>Class Room</vt:lpstr>
      <vt:lpstr>Canteen &amp; Cafeteria</vt:lpstr>
      <vt:lpstr>Parking</vt:lpstr>
      <vt:lpstr>InfraStructure</vt:lpstr>
      <vt:lpstr>Computer Lab</vt:lpstr>
      <vt:lpstr>Excellent Teachers</vt:lpstr>
      <vt:lpstr>Events &amp; Programs</vt:lpstr>
      <vt:lpstr>Entry &amp; Exit Gate</vt:lpstr>
      <vt:lpstr>Game Zone</vt:lpstr>
      <vt:lpstr>Football and Basketball Ground</vt:lpstr>
      <vt:lpstr>Aesthetic Scene</vt:lpstr>
      <vt:lpstr>Thank You  PPT By- 635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Mayank Raj Choudhary</dc:creator>
  <cp:revision>27</cp:revision>
  <dcterms:created xsi:type="dcterms:W3CDTF">2024-05-28T06:22:38Z</dcterms:created>
  <dcterms:modified xsi:type="dcterms:W3CDTF">2024-07-13T19:09:02Z</dcterms:modified>
</cp:coreProperties>
</file>

<file path=docProps/thumbnail.jpeg>
</file>